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23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849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91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167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65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113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25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451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10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42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42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18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44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4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093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8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04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1C7E367-6D14-440B-876D-935E29E43B1E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906EBF1-C1F8-41FD-8136-6D170A412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544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e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11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2" Type="http://schemas.openxmlformats.org/officeDocument/2006/relationships/image" Target="../media/image12.jpg"/><Relationship Id="rId16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5" Type="http://schemas.openxmlformats.org/officeDocument/2006/relationships/image" Target="../media/image24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Relationship Id="rId1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911440" cy="2839279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Конкурс: «Бюджет для граждан»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«Визитная карточка бюджетной системы Российской 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едерации»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работы: «Бюджетная система РФ»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94852" y="4479971"/>
            <a:ext cx="6400800" cy="194733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НГУЭУ, 2 курс, группа 4045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Ларцева Лариса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32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8052" y="662610"/>
            <a:ext cx="11039061" cy="556591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информации о бюджетной системе РФ в понятной и доступной форме</a:t>
            </a:r>
            <a:b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показать структуру бюджетной системы РФ;</a:t>
            </a:r>
            <a:b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рассмотреть основные доходы и расходы бюджетной системы РФ по каждому уровню;</a:t>
            </a:r>
            <a:b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выделить основные принципы функционирования бюджетной системы РФ.</a:t>
            </a:r>
            <a:endParaRPr lang="ru-RU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983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313043" y="331303"/>
            <a:ext cx="5579165" cy="12589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РФ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09529" y="2219738"/>
            <a:ext cx="3737113" cy="95415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09529" y="3405808"/>
            <a:ext cx="3737113" cy="95415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субъектов РФ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09529" y="4591878"/>
            <a:ext cx="3737113" cy="954157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 бюджеты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86330" y="4591879"/>
            <a:ext cx="3737113" cy="954157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местных внебюджетных фондов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86330" y="3405808"/>
            <a:ext cx="3737113" cy="95415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территориальных государственных внебюджетных фондов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79704" y="2219739"/>
            <a:ext cx="3737113" cy="95415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государственных внебюджетных фондов</a:t>
            </a:r>
            <a:endParaRPr lang="ru-RU" sz="2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люс 10"/>
          <p:cNvSpPr/>
          <p:nvPr/>
        </p:nvSpPr>
        <p:spPr>
          <a:xfrm>
            <a:off x="5678556" y="2368825"/>
            <a:ext cx="742121" cy="7089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люс 11"/>
          <p:cNvSpPr/>
          <p:nvPr/>
        </p:nvSpPr>
        <p:spPr>
          <a:xfrm>
            <a:off x="5645425" y="3528389"/>
            <a:ext cx="742121" cy="7089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5698432" y="4714460"/>
            <a:ext cx="742121" cy="70899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870172" y="1590261"/>
            <a:ext cx="2292626" cy="6559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98442" y="2342318"/>
            <a:ext cx="609600" cy="5996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5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8505" y="3528389"/>
            <a:ext cx="609600" cy="5996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8505" y="4714460"/>
            <a:ext cx="609600" cy="5996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278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866782" y="0"/>
            <a:ext cx="1325218" cy="685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0" y="0"/>
            <a:ext cx="10866782" cy="2802834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0" y="2213112"/>
            <a:ext cx="9303024" cy="2683565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0" y="4346713"/>
            <a:ext cx="8375373" cy="2537791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1" t="16898" r="9764"/>
          <a:stretch/>
        </p:blipFill>
        <p:spPr>
          <a:xfrm>
            <a:off x="6079706" y="5329405"/>
            <a:ext cx="569843" cy="5534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4657" y="5891436"/>
            <a:ext cx="60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66358" y="4946242"/>
            <a:ext cx="1050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" t="23821" r="3299"/>
          <a:stretch/>
        </p:blipFill>
        <p:spPr>
          <a:xfrm>
            <a:off x="4901290" y="5329404"/>
            <a:ext cx="1021419" cy="5534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20841" y="5270117"/>
            <a:ext cx="9541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 </a:t>
            </a:r>
          </a:p>
          <a:p>
            <a:pPr algn="ctr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" r="2200"/>
          <a:stretch/>
        </p:blipFill>
        <p:spPr>
          <a:xfrm>
            <a:off x="2921328" y="5185350"/>
            <a:ext cx="1728795" cy="10446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21373" y="5054549"/>
            <a:ext cx="903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ЕСХН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9" t="-1" r="11932" b="-1"/>
          <a:stretch/>
        </p:blipFill>
        <p:spPr>
          <a:xfrm rot="10800000" flipV="1">
            <a:off x="172747" y="5233203"/>
            <a:ext cx="1444933" cy="102045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921" y="4910038"/>
            <a:ext cx="1914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ежбюджетные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55870" y="5233204"/>
            <a:ext cx="1224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63431" y="1134053"/>
            <a:ext cx="170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35486" y="3226617"/>
            <a:ext cx="1279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1" t="16898" r="9764"/>
          <a:stretch/>
        </p:blipFill>
        <p:spPr>
          <a:xfrm>
            <a:off x="6640743" y="3286836"/>
            <a:ext cx="569843" cy="553435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587784" y="3870650"/>
            <a:ext cx="6660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92113" y="2795251"/>
            <a:ext cx="1050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461" y="3077853"/>
            <a:ext cx="1672330" cy="111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3" b="15401"/>
          <a:stretch/>
        </p:blipFill>
        <p:spPr>
          <a:xfrm>
            <a:off x="4974368" y="3185996"/>
            <a:ext cx="1332955" cy="927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2044224" y="3251608"/>
            <a:ext cx="7473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 </a:t>
            </a:r>
          </a:p>
          <a:p>
            <a:pPr algn="ctr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9" t="-1" r="11932" b="-1"/>
          <a:stretch/>
        </p:blipFill>
        <p:spPr>
          <a:xfrm rot="10800000" flipV="1">
            <a:off x="137411" y="3157477"/>
            <a:ext cx="1444933" cy="1020452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-23748" y="2853108"/>
            <a:ext cx="1914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ежбюджетные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68152" y="694243"/>
            <a:ext cx="1050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997" b="21518"/>
          <a:stretch/>
        </p:blipFill>
        <p:spPr>
          <a:xfrm>
            <a:off x="2609289" y="1000502"/>
            <a:ext cx="1577009" cy="93759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30" b="30046"/>
          <a:stretch/>
        </p:blipFill>
        <p:spPr>
          <a:xfrm>
            <a:off x="-28434" y="894298"/>
            <a:ext cx="2478157" cy="126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2879216" y="627062"/>
            <a:ext cx="1116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Акцизы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5252" y="605954"/>
            <a:ext cx="19203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Гос.имущество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92698" y="1246766"/>
            <a:ext cx="7473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 </a:t>
            </a:r>
          </a:p>
          <a:p>
            <a:pPr algn="ctr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" t="4782" r="17049" b="11739"/>
          <a:stretch/>
        </p:blipFill>
        <p:spPr>
          <a:xfrm>
            <a:off x="7492415" y="721883"/>
            <a:ext cx="1263179" cy="133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578" y="996929"/>
            <a:ext cx="1689243" cy="1126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1" t="28216" r="35355" b="56407"/>
          <a:stretch/>
        </p:blipFill>
        <p:spPr>
          <a:xfrm>
            <a:off x="1720841" y="1046955"/>
            <a:ext cx="490330" cy="27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2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836314" y="0"/>
            <a:ext cx="1325218" cy="685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4" name="Стрелка вправо 3"/>
          <p:cNvSpPr/>
          <p:nvPr/>
        </p:nvSpPr>
        <p:spPr>
          <a:xfrm rot="10800000">
            <a:off x="0" y="0"/>
            <a:ext cx="10866782" cy="2802834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0800000">
            <a:off x="1533290" y="2160295"/>
            <a:ext cx="9303024" cy="2683565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10800000">
            <a:off x="2449723" y="4296731"/>
            <a:ext cx="8375373" cy="2537791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35800" y="5280609"/>
            <a:ext cx="12248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6485" y="1145509"/>
            <a:ext cx="170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09836" y="3182744"/>
            <a:ext cx="1279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1" t="14302" r="8994" b="15401"/>
          <a:stretch/>
        </p:blipFill>
        <p:spPr>
          <a:xfrm>
            <a:off x="7304513" y="5195550"/>
            <a:ext cx="961027" cy="816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7712" r="2144" b="11007"/>
          <a:stretch/>
        </p:blipFill>
        <p:spPr>
          <a:xfrm>
            <a:off x="5956209" y="5195550"/>
            <a:ext cx="1324908" cy="782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871" y="5212314"/>
            <a:ext cx="1169112" cy="860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3" y="5195550"/>
            <a:ext cx="1293929" cy="856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30" b="20202"/>
          <a:stretch/>
        </p:blipFill>
        <p:spPr>
          <a:xfrm>
            <a:off x="3781824" y="5129558"/>
            <a:ext cx="1150625" cy="939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2" t="5514" r="21832" b="16133"/>
          <a:stretch/>
        </p:blipFill>
        <p:spPr>
          <a:xfrm>
            <a:off x="4877055" y="5114890"/>
            <a:ext cx="1176936" cy="954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927" y="688286"/>
            <a:ext cx="1929432" cy="1388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35" y="691107"/>
            <a:ext cx="2164660" cy="145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171" y="688286"/>
            <a:ext cx="1851991" cy="14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243" y="2886739"/>
            <a:ext cx="2170597" cy="1326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744" y="2960348"/>
            <a:ext cx="1083458" cy="1083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1" t="28216" r="35355" b="56407"/>
          <a:stretch/>
        </p:blipFill>
        <p:spPr>
          <a:xfrm>
            <a:off x="5007328" y="983798"/>
            <a:ext cx="702630" cy="398791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58" y="2849177"/>
            <a:ext cx="2302155" cy="1381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94" y="732871"/>
            <a:ext cx="1838064" cy="1374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357" y="2973331"/>
            <a:ext cx="2047801" cy="1151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9658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88904" y="2451652"/>
            <a:ext cx="3843131" cy="14974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функционирования бюджетной системы РФ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401878" y="947531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872331" y="3200399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Общее покрытие расходов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26803" y="4578624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Полнота отражения доходов, расходов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876685" y="83898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</a:t>
            </a:r>
          </a:p>
        </p:txBody>
      </p:sp>
      <p:sp>
        <p:nvSpPr>
          <p:cNvPr id="7" name="Овал 6"/>
          <p:cNvSpPr/>
          <p:nvPr/>
        </p:nvSpPr>
        <p:spPr>
          <a:xfrm>
            <a:off x="530082" y="2696818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</a:t>
            </a:r>
          </a:p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20068" y="4724401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616763" y="516833"/>
            <a:ext cx="2676941" cy="174928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 бюджетов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endCxn id="8" idx="1"/>
          </p:cNvCxnSpPr>
          <p:nvPr/>
        </p:nvCxnSpPr>
        <p:spPr>
          <a:xfrm>
            <a:off x="6082748" y="3949147"/>
            <a:ext cx="829349" cy="10314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161183" y="3949147"/>
            <a:ext cx="617883" cy="7752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9" idx="5"/>
          </p:cNvCxnSpPr>
          <p:nvPr/>
        </p:nvCxnSpPr>
        <p:spPr>
          <a:xfrm flipH="1" flipV="1">
            <a:off x="3901675" y="2009943"/>
            <a:ext cx="259508" cy="4417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7" idx="6"/>
          </p:cNvCxnSpPr>
          <p:nvPr/>
        </p:nvCxnSpPr>
        <p:spPr>
          <a:xfrm flipH="1">
            <a:off x="3207023" y="3571461"/>
            <a:ext cx="781882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832035" y="3329605"/>
            <a:ext cx="1179443" cy="4296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7712651" y="2230798"/>
            <a:ext cx="821749" cy="2208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" idx="0"/>
            <a:endCxn id="6" idx="4"/>
          </p:cNvCxnSpPr>
          <p:nvPr/>
        </p:nvCxnSpPr>
        <p:spPr>
          <a:xfrm flipV="1">
            <a:off x="5910470" y="1833185"/>
            <a:ext cx="304686" cy="6184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071415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206</TotalTime>
  <Words>109</Words>
  <Application>Microsoft Office PowerPoint</Application>
  <PresentationFormat>Широкоэкранный</PresentationFormat>
  <Paragraphs>69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Century Gothic</vt:lpstr>
      <vt:lpstr>Times New Roman</vt:lpstr>
      <vt:lpstr>Wingdings 3</vt:lpstr>
      <vt:lpstr>Сектор</vt:lpstr>
      <vt:lpstr>Конкурс: «Бюджет для граждан» Номинация: «Визитная карточка бюджетной системы Российской Федерации» Название работы: «Бюджетная система РФ»</vt:lpstr>
      <vt:lpstr>Цель Представление информации о бюджетной системе РФ в понятной и доступной форме Задачи 1) показать структуру бюджетной системы РФ; 2) рассмотреть основные доходы и расходы бюджетной системы РФ по каждому уровню; 3) выделить основные принципы функционирования бюджетной системы РФ.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Конкурс: «Бюджет для граждан» Номинация: «Визитная карточка бюджетной системы Российской Федерации» Название работы: «Бюджетная система РФ»</dc:title>
  <dc:creator>лариса</dc:creator>
  <cp:lastModifiedBy>лариса</cp:lastModifiedBy>
  <cp:revision>18</cp:revision>
  <dcterms:created xsi:type="dcterms:W3CDTF">2015-11-05T09:56:45Z</dcterms:created>
  <dcterms:modified xsi:type="dcterms:W3CDTF">2015-11-06T14:21:06Z</dcterms:modified>
</cp:coreProperties>
</file>