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handoutMasterIdLst>
    <p:handoutMasterId r:id="rId10"/>
  </p:handoutMasterIdLst>
  <p:sldIdLst>
    <p:sldId id="462" r:id="rId2"/>
    <p:sldId id="511" r:id="rId3"/>
    <p:sldId id="510" r:id="rId4"/>
    <p:sldId id="502" r:id="rId5"/>
    <p:sldId id="507" r:id="rId6"/>
    <p:sldId id="512" r:id="rId7"/>
    <p:sldId id="385" r:id="rId8"/>
  </p:sldIdLst>
  <p:sldSz cx="12192000" cy="6858000"/>
  <p:notesSz cx="6797675" cy="9926638"/>
  <p:embeddedFontLst>
    <p:embeddedFont>
      <p:font typeface="Tahoma" panose="020B0604030504040204" pitchFamily="34" charset="0"/>
      <p:regular r:id="rId11"/>
      <p:bold r:id="rId12"/>
    </p:embeddedFon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65"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8657"/>
    <a:srgbClr val="99C540"/>
    <a:srgbClr val="33BC7A"/>
    <a:srgbClr val="00B050"/>
    <a:srgbClr val="237739"/>
    <a:srgbClr val="A6F7CC"/>
    <a:srgbClr val="148757"/>
    <a:srgbClr val="CEE3D9"/>
    <a:srgbClr val="F7F297"/>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2674" autoAdjust="0"/>
  </p:normalViewPr>
  <p:slideViewPr>
    <p:cSldViewPr snapToGrid="0" showGuides="1">
      <p:cViewPr varScale="1">
        <p:scale>
          <a:sx n="115" d="100"/>
          <a:sy n="115" d="100"/>
        </p:scale>
        <p:origin x="318" y="96"/>
      </p:cViewPr>
      <p:guideLst>
        <p:guide orient="horz" pos="1865"/>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04"/>
    </p:cViewPr>
  </p:sorterViewPr>
  <p:notesViewPr>
    <p:cSldViewPr snapToGrid="0" showGuides="1">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handoutMaster" Target="handoutMasters/handout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5"/>
          </a:xfrm>
          <a:prstGeom prst="rect">
            <a:avLst/>
          </a:prstGeom>
        </p:spPr>
        <p:txBody>
          <a:bodyPr vert="horz" lIns="91440" tIns="45720" rIns="91440" bIns="45720" rtlCol="0"/>
          <a:lstStyle>
            <a:lvl1pPr algn="r">
              <a:defRPr sz="1200"/>
            </a:lvl1pPr>
          </a:lstStyle>
          <a:p>
            <a:fld id="{5EE7A53D-F1AE-4FFA-9AA4-21F89BAB1E86}" type="datetimeFigureOut">
              <a:rPr lang="en-GB" smtClean="0"/>
              <a:t>19/04/2021</a:t>
            </a:fld>
            <a:endParaRPr lang="en-GB"/>
          </a:p>
        </p:txBody>
      </p:sp>
      <p:sp>
        <p:nvSpPr>
          <p:cNvPr id="4" name="Footer Placeholder 3"/>
          <p:cNvSpPr>
            <a:spLocks noGrp="1"/>
          </p:cNvSpPr>
          <p:nvPr>
            <p:ph type="ftr" sz="quarter" idx="2"/>
          </p:nvPr>
        </p:nvSpPr>
        <p:spPr>
          <a:xfrm>
            <a:off x="0" y="9428584"/>
            <a:ext cx="2945659" cy="49805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1440" tIns="45720" rIns="91440" bIns="45720" rtlCol="0" anchor="b"/>
          <a:lstStyle>
            <a:lvl1pPr algn="r">
              <a:defRPr sz="1200"/>
            </a:lvl1pPr>
          </a:lstStyle>
          <a:p>
            <a:fld id="{0F6C4D31-CC36-4AB9-AFAD-EB8F0C8C2613}" type="slidenum">
              <a:rPr lang="en-GB" smtClean="0"/>
              <a:t>‹#›</a:t>
            </a:fld>
            <a:endParaRPr lang="en-GB"/>
          </a:p>
        </p:txBody>
      </p:sp>
    </p:spTree>
    <p:extLst>
      <p:ext uri="{BB962C8B-B14F-4D97-AF65-F5344CB8AC3E}">
        <p14:creationId xmlns:p14="http://schemas.microsoft.com/office/powerpoint/2010/main" val="29043151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5"/>
          </a:xfrm>
          <a:prstGeom prst="rect">
            <a:avLst/>
          </a:prstGeom>
        </p:spPr>
        <p:txBody>
          <a:bodyPr vert="horz" lIns="91440" tIns="45720" rIns="91440" bIns="45720" rtlCol="0"/>
          <a:lstStyle>
            <a:lvl1pPr algn="r">
              <a:defRPr sz="1200"/>
            </a:lvl1pPr>
          </a:lstStyle>
          <a:p>
            <a:fld id="{CB07AA13-6DD4-4F4D-9E77-7791511EE3D1}" type="datetimeFigureOut">
              <a:rPr lang="en-GB" smtClean="0"/>
              <a:t>19/04/2021</a:t>
            </a:fld>
            <a:endParaRPr lang="en-GB"/>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1440" tIns="45720" rIns="91440" bIns="45720" rtlCol="0" anchor="b"/>
          <a:lstStyle>
            <a:lvl1pPr algn="r">
              <a:defRPr sz="1200"/>
            </a:lvl1pPr>
          </a:lstStyle>
          <a:p>
            <a:fld id="{E87D37D4-1EF4-46D4-8829-B707236519F2}" type="slidenum">
              <a:rPr lang="en-GB" smtClean="0"/>
              <a:t>‹#›</a:t>
            </a:fld>
            <a:endParaRPr lang="en-GB"/>
          </a:p>
        </p:txBody>
      </p:sp>
    </p:spTree>
    <p:extLst>
      <p:ext uri="{BB962C8B-B14F-4D97-AF65-F5344CB8AC3E}">
        <p14:creationId xmlns:p14="http://schemas.microsoft.com/office/powerpoint/2010/main" val="254358970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en-GB"/>
          </a:p>
        </p:txBody>
      </p:sp>
      <p:sp>
        <p:nvSpPr>
          <p:cNvPr id="5" name="Номер слайда 4"/>
          <p:cNvSpPr>
            <a:spLocks noGrp="1"/>
          </p:cNvSpPr>
          <p:nvPr>
            <p:ph type="sldNum" sz="quarter" idx="11"/>
          </p:nvPr>
        </p:nvSpPr>
        <p:spPr/>
        <p:txBody>
          <a:bodyPr/>
          <a:lstStyle/>
          <a:p>
            <a:fld id="{E87D37D4-1EF4-46D4-8829-B707236519F2}" type="slidenum">
              <a:rPr lang="en-GB" smtClean="0"/>
              <a:t>1</a:t>
            </a:fld>
            <a:endParaRPr lang="en-GB"/>
          </a:p>
        </p:txBody>
      </p:sp>
    </p:spTree>
    <p:extLst>
      <p:ext uri="{BB962C8B-B14F-4D97-AF65-F5344CB8AC3E}">
        <p14:creationId xmlns:p14="http://schemas.microsoft.com/office/powerpoint/2010/main" val="310430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en-GB"/>
          </a:p>
        </p:txBody>
      </p:sp>
      <p:sp>
        <p:nvSpPr>
          <p:cNvPr id="5" name="Номер слайда 4"/>
          <p:cNvSpPr>
            <a:spLocks noGrp="1"/>
          </p:cNvSpPr>
          <p:nvPr>
            <p:ph type="sldNum" sz="quarter" idx="11"/>
          </p:nvPr>
        </p:nvSpPr>
        <p:spPr/>
        <p:txBody>
          <a:bodyPr/>
          <a:lstStyle/>
          <a:p>
            <a:fld id="{E87D37D4-1EF4-46D4-8829-B707236519F2}" type="slidenum">
              <a:rPr lang="en-GB" smtClean="0"/>
              <a:t>5</a:t>
            </a:fld>
            <a:endParaRPr lang="en-GB"/>
          </a:p>
        </p:txBody>
      </p:sp>
    </p:spTree>
    <p:extLst>
      <p:ext uri="{BB962C8B-B14F-4D97-AF65-F5344CB8AC3E}">
        <p14:creationId xmlns:p14="http://schemas.microsoft.com/office/powerpoint/2010/main" val="3848778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a:gsLst>
              <a:gs pos="100000">
                <a:srgbClr val="DBEC22"/>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681317" y="3159991"/>
            <a:ext cx="9144000" cy="940032"/>
          </a:xfrm>
        </p:spPr>
        <p:txBody>
          <a:bodyPr anchor="b">
            <a:normAutofit/>
          </a:bodyPr>
          <a:lstStyle>
            <a:lvl1pPr algn="l">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3" name="Subtitle 2"/>
          <p:cNvSpPr>
            <a:spLocks noGrp="1"/>
          </p:cNvSpPr>
          <p:nvPr>
            <p:ph type="subTitle" idx="1" hasCustomPrompt="1"/>
          </p:nvPr>
        </p:nvSpPr>
        <p:spPr>
          <a:xfrm>
            <a:off x="676835" y="4247498"/>
            <a:ext cx="9144000" cy="395381"/>
          </a:xfrm>
        </p:spPr>
        <p:txBody>
          <a:bodyPr>
            <a:normAutofit/>
          </a:bodyPr>
          <a:lstStyle>
            <a:lvl1pPr marL="0" indent="0" algn="l">
              <a:buNone/>
              <a:defRPr sz="20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1" name="Text Placeholder 10"/>
          <p:cNvSpPr>
            <a:spLocks noGrp="1"/>
          </p:cNvSpPr>
          <p:nvPr>
            <p:ph type="body" sz="quarter" idx="10" hasCustomPrompt="1"/>
          </p:nvPr>
        </p:nvSpPr>
        <p:spPr>
          <a:xfrm>
            <a:off x="676835" y="5876050"/>
            <a:ext cx="9144000" cy="395381"/>
          </a:xfrm>
        </p:spPr>
        <p:txBody>
          <a:bodyPr>
            <a:normAutofit/>
          </a:bodyPr>
          <a:lstStyle>
            <a:lvl1pPr marL="0" indent="0">
              <a:buNone/>
              <a:defRPr sz="1800" b="0">
                <a:solidFill>
                  <a:schemeClr val="bg1">
                    <a:alpha val="53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Х/ХХ/2020</a:t>
            </a:r>
            <a:endParaRPr lang="en-GB" dirty="0"/>
          </a:p>
        </p:txBody>
      </p:sp>
      <p:pic>
        <p:nvPicPr>
          <p:cNvPr id="7" name="Рисунок 6">
            <a:extLst>
              <a:ext uri="{FF2B5EF4-FFF2-40B4-BE49-F238E27FC236}">
                <a16:creationId xmlns:a16="http://schemas.microsoft.com/office/drawing/2014/main" id="{87ACF4ED-1BFE-A941-AB31-F0B628B629E0}"/>
              </a:ext>
            </a:extLst>
          </p:cNvPr>
          <p:cNvPicPr>
            <a:picLocks noChangeAspect="1"/>
          </p:cNvPicPr>
          <p:nvPr userDrawn="1"/>
        </p:nvPicPr>
        <p:blipFill>
          <a:blip r:embed="rId2"/>
          <a:stretch>
            <a:fillRect/>
          </a:stretch>
        </p:blipFill>
        <p:spPr>
          <a:xfrm>
            <a:off x="676834" y="382086"/>
            <a:ext cx="1878299" cy="1702208"/>
          </a:xfrm>
          <a:prstGeom prst="rect">
            <a:avLst/>
          </a:prstGeom>
        </p:spPr>
      </p:pic>
    </p:spTree>
    <p:extLst>
      <p:ext uri="{BB962C8B-B14F-4D97-AF65-F5344CB8AC3E}">
        <p14:creationId xmlns:p14="http://schemas.microsoft.com/office/powerpoint/2010/main" val="22754306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1" y="6334230"/>
            <a:ext cx="12191999" cy="52377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0" name="Content Placeholder 2">
            <a:extLst>
              <a:ext uri="{FF2B5EF4-FFF2-40B4-BE49-F238E27FC236}">
                <a16:creationId xmlns:a16="http://schemas.microsoft.com/office/drawing/2014/main" id="{0215E82E-54CA-6D47-9EAB-BF4DD6302FF9}"/>
              </a:ext>
            </a:extLst>
          </p:cNvPr>
          <p:cNvSpPr>
            <a:spLocks noGrp="1"/>
          </p:cNvSpPr>
          <p:nvPr>
            <p:ph idx="1" hasCustomPrompt="1"/>
          </p:nvPr>
        </p:nvSpPr>
        <p:spPr>
          <a:xfrm>
            <a:off x="734456" y="228885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200000"/>
              <a:buFontTx/>
              <a:buBlip>
                <a:blip r:embed="rId3"/>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p:txBody>
      </p:sp>
      <p:sp>
        <p:nvSpPr>
          <p:cNvPr id="29" name="Content Placeholder 2">
            <a:extLst>
              <a:ext uri="{FF2B5EF4-FFF2-40B4-BE49-F238E27FC236}">
                <a16:creationId xmlns:a16="http://schemas.microsoft.com/office/drawing/2014/main" id="{CB7FF789-11BF-8940-88F4-44C42C7E5440}"/>
              </a:ext>
            </a:extLst>
          </p:cNvPr>
          <p:cNvSpPr>
            <a:spLocks noGrp="1"/>
          </p:cNvSpPr>
          <p:nvPr>
            <p:ph idx="15" hasCustomPrompt="1"/>
          </p:nvPr>
        </p:nvSpPr>
        <p:spPr>
          <a:xfrm>
            <a:off x="4137223" y="2288855"/>
            <a:ext cx="3013085" cy="1383736"/>
          </a:xfrm>
        </p:spPr>
        <p:txBody>
          <a:bodyPr numCol="1">
            <a:noAutofit/>
          </a:bodyPr>
          <a:lstStyle>
            <a:lvl1pPr marL="171450" marR="0" indent="-171450" algn="l" defTabSz="914400" rtl="0" eaLnBrk="1" fontAlgn="auto" latinLnBrk="0" hangingPunct="1">
              <a:lnSpc>
                <a:spcPct val="100000"/>
              </a:lnSpc>
              <a:spcBef>
                <a:spcPts val="1200"/>
              </a:spcBef>
              <a:spcAft>
                <a:spcPts val="0"/>
              </a:spcAft>
              <a:buClrTx/>
              <a:buSzPct val="200000"/>
              <a:buFontTx/>
              <a:buBlip>
                <a:blip r:embed="rId4"/>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a:p>
            <a:pPr marL="0" marR="0" lvl="0" indent="0" algn="l" defTabSz="914400" rtl="0" eaLnBrk="1" fontAlgn="auto" latinLnBrk="0" hangingPunct="1">
              <a:lnSpc>
                <a:spcPct val="100000"/>
              </a:lnSpc>
              <a:spcBef>
                <a:spcPts val="1200"/>
              </a:spcBef>
              <a:spcAft>
                <a:spcPts val="0"/>
              </a:spcAft>
              <a:buClrTx/>
              <a:buSzPct val="100000"/>
              <a:buFont typeface="+mj-lt"/>
              <a:buNone/>
              <a:tabLst/>
              <a:defRPr/>
            </a:pPr>
            <a:endParaRPr lang="ru-RU" dirty="0"/>
          </a:p>
        </p:txBody>
      </p:sp>
      <p:sp>
        <p:nvSpPr>
          <p:cNvPr id="31" name="Content Placeholder 2">
            <a:extLst>
              <a:ext uri="{FF2B5EF4-FFF2-40B4-BE49-F238E27FC236}">
                <a16:creationId xmlns:a16="http://schemas.microsoft.com/office/drawing/2014/main" id="{3A7D8F16-CA35-8F4B-A92D-A61BC163F8CF}"/>
              </a:ext>
            </a:extLst>
          </p:cNvPr>
          <p:cNvSpPr>
            <a:spLocks noGrp="1"/>
          </p:cNvSpPr>
          <p:nvPr>
            <p:ph idx="17" hasCustomPrompt="1"/>
          </p:nvPr>
        </p:nvSpPr>
        <p:spPr>
          <a:xfrm>
            <a:off x="7525000" y="228885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200000"/>
              <a:buFontTx/>
              <a:buBlip>
                <a:blip r:embed="rId5"/>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p:txBody>
      </p:sp>
      <p:sp>
        <p:nvSpPr>
          <p:cNvPr id="16" name="Content Placeholder 2">
            <a:extLst>
              <a:ext uri="{FF2B5EF4-FFF2-40B4-BE49-F238E27FC236}">
                <a16:creationId xmlns:a16="http://schemas.microsoft.com/office/drawing/2014/main" id="{B4EAF651-69DF-F04D-BDAE-AA07D1CE09B4}"/>
              </a:ext>
            </a:extLst>
          </p:cNvPr>
          <p:cNvSpPr>
            <a:spLocks noGrp="1"/>
          </p:cNvSpPr>
          <p:nvPr>
            <p:ph idx="19" hasCustomPrompt="1"/>
          </p:nvPr>
        </p:nvSpPr>
        <p:spPr>
          <a:xfrm>
            <a:off x="734456" y="4197168"/>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200000"/>
              <a:buFontTx/>
              <a:buBlip>
                <a:blip r:embed="rId3"/>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p:txBody>
      </p:sp>
      <p:sp>
        <p:nvSpPr>
          <p:cNvPr id="19" name="Content Placeholder 2">
            <a:extLst>
              <a:ext uri="{FF2B5EF4-FFF2-40B4-BE49-F238E27FC236}">
                <a16:creationId xmlns:a16="http://schemas.microsoft.com/office/drawing/2014/main" id="{6C61BD73-45BF-8845-8308-C25E31EF0C12}"/>
              </a:ext>
            </a:extLst>
          </p:cNvPr>
          <p:cNvSpPr>
            <a:spLocks noGrp="1"/>
          </p:cNvSpPr>
          <p:nvPr>
            <p:ph idx="20" hasCustomPrompt="1"/>
          </p:nvPr>
        </p:nvSpPr>
        <p:spPr>
          <a:xfrm>
            <a:off x="4137223" y="4210420"/>
            <a:ext cx="3013085" cy="1383736"/>
          </a:xfrm>
        </p:spPr>
        <p:txBody>
          <a:bodyPr numCol="1">
            <a:noAutofit/>
          </a:bodyPr>
          <a:lstStyle>
            <a:lvl1pPr marL="171450" marR="0" indent="-171450" algn="l" defTabSz="914400" rtl="0" eaLnBrk="1" fontAlgn="auto" latinLnBrk="0" hangingPunct="1">
              <a:lnSpc>
                <a:spcPct val="100000"/>
              </a:lnSpc>
              <a:spcBef>
                <a:spcPts val="1200"/>
              </a:spcBef>
              <a:spcAft>
                <a:spcPts val="0"/>
              </a:spcAft>
              <a:buClrTx/>
              <a:buSzPct val="200000"/>
              <a:buFontTx/>
              <a:buBlip>
                <a:blip r:embed="rId4"/>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a:p>
            <a:pPr marL="0" marR="0" lvl="0" indent="0" algn="l" defTabSz="914400" rtl="0" eaLnBrk="1" fontAlgn="auto" latinLnBrk="0" hangingPunct="1">
              <a:lnSpc>
                <a:spcPct val="100000"/>
              </a:lnSpc>
              <a:spcBef>
                <a:spcPts val="1200"/>
              </a:spcBef>
              <a:spcAft>
                <a:spcPts val="0"/>
              </a:spcAft>
              <a:buClrTx/>
              <a:buSzPct val="100000"/>
              <a:buFont typeface="+mj-lt"/>
              <a:buNone/>
              <a:tabLst/>
              <a:defRPr/>
            </a:pPr>
            <a:endParaRPr lang="ru-RU" dirty="0"/>
          </a:p>
        </p:txBody>
      </p:sp>
      <p:sp>
        <p:nvSpPr>
          <p:cNvPr id="20" name="Content Placeholder 2">
            <a:extLst>
              <a:ext uri="{FF2B5EF4-FFF2-40B4-BE49-F238E27FC236}">
                <a16:creationId xmlns:a16="http://schemas.microsoft.com/office/drawing/2014/main" id="{D84FE13B-1AF6-CB40-96B1-0EF01941CA59}"/>
              </a:ext>
            </a:extLst>
          </p:cNvPr>
          <p:cNvSpPr>
            <a:spLocks noGrp="1"/>
          </p:cNvSpPr>
          <p:nvPr>
            <p:ph idx="21" hasCustomPrompt="1"/>
          </p:nvPr>
        </p:nvSpPr>
        <p:spPr>
          <a:xfrm>
            <a:off x="7525000" y="423692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200000"/>
              <a:buFontTx/>
              <a:buBlip>
                <a:blip r:embed="rId6"/>
              </a:buBlip>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marR="0" lvl="0" indent="-171450" algn="l" defTabSz="914400" rtl="0" eaLnBrk="1" fontAlgn="auto" latinLnBrk="0" hangingPunct="1">
              <a:lnSpc>
                <a:spcPct val="100000"/>
              </a:lnSpc>
              <a:spcBef>
                <a:spcPts val="1200"/>
              </a:spcBef>
              <a:spcAft>
                <a:spcPts val="0"/>
              </a:spcAft>
              <a:buClrTx/>
              <a:buSzPct val="100000"/>
              <a:tabLst/>
              <a:defRPr/>
            </a:pPr>
            <a:r>
              <a:rPr lang="ru-RU" dirty="0"/>
              <a:t>Текст</a:t>
            </a:r>
          </a:p>
        </p:txBody>
      </p:sp>
    </p:spTree>
    <p:extLst>
      <p:ext uri="{BB962C8B-B14F-4D97-AF65-F5344CB8AC3E}">
        <p14:creationId xmlns:p14="http://schemas.microsoft.com/office/powerpoint/2010/main" val="372408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A4852D39-D2BF-F34C-AB26-B7892EEE131A}"/>
              </a:ext>
            </a:extLst>
          </p:cNvPr>
          <p:cNvSpPr/>
          <p:nvPr userDrawn="1"/>
        </p:nvSpPr>
        <p:spPr>
          <a:xfrm>
            <a:off x="7300210" y="2256906"/>
            <a:ext cx="3282909" cy="1775448"/>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4">
            <a:extLst>
              <a:ext uri="{FF2B5EF4-FFF2-40B4-BE49-F238E27FC236}">
                <a16:creationId xmlns:a16="http://schemas.microsoft.com/office/drawing/2014/main" id="{1FB73784-FC43-804E-A278-5D6520E9EAC4}"/>
              </a:ext>
            </a:extLst>
          </p:cNvPr>
          <p:cNvSpPr/>
          <p:nvPr userDrawn="1"/>
        </p:nvSpPr>
        <p:spPr>
          <a:xfrm>
            <a:off x="-1" y="6334230"/>
            <a:ext cx="12191999" cy="52377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23" name="Content Placeholder 2">
            <a:extLst>
              <a:ext uri="{FF2B5EF4-FFF2-40B4-BE49-F238E27FC236}">
                <a16:creationId xmlns:a16="http://schemas.microsoft.com/office/drawing/2014/main" id="{179ABAB4-2E6B-664B-9EA8-D7C861ABFBAA}"/>
              </a:ext>
            </a:extLst>
          </p:cNvPr>
          <p:cNvSpPr>
            <a:spLocks noGrp="1"/>
          </p:cNvSpPr>
          <p:nvPr>
            <p:ph idx="15" hasCustomPrompt="1"/>
          </p:nvPr>
        </p:nvSpPr>
        <p:spPr>
          <a:xfrm>
            <a:off x="7719857" y="2569022"/>
            <a:ext cx="2518410" cy="115121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endParaRPr lang="ru-RU" sz="1200" dirty="0"/>
          </a:p>
        </p:txBody>
      </p:sp>
      <p:sp>
        <p:nvSpPr>
          <p:cNvPr id="38" name="Rectangle 14">
            <a:extLst>
              <a:ext uri="{FF2B5EF4-FFF2-40B4-BE49-F238E27FC236}">
                <a16:creationId xmlns:a16="http://schemas.microsoft.com/office/drawing/2014/main" id="{F8E3A42B-0C2B-6642-8209-420F38D2EBFA}"/>
              </a:ext>
            </a:extLst>
          </p:cNvPr>
          <p:cNvSpPr/>
          <p:nvPr userDrawn="1"/>
        </p:nvSpPr>
        <p:spPr>
          <a:xfrm>
            <a:off x="4032355" y="4025745"/>
            <a:ext cx="3282909" cy="1775448"/>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14">
            <a:extLst>
              <a:ext uri="{FF2B5EF4-FFF2-40B4-BE49-F238E27FC236}">
                <a16:creationId xmlns:a16="http://schemas.microsoft.com/office/drawing/2014/main" id="{D345CB67-AD00-7146-ACE0-05ADAA586685}"/>
              </a:ext>
            </a:extLst>
          </p:cNvPr>
          <p:cNvSpPr/>
          <p:nvPr userDrawn="1"/>
        </p:nvSpPr>
        <p:spPr>
          <a:xfrm>
            <a:off x="764499" y="2256906"/>
            <a:ext cx="3282909" cy="1775448"/>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Content Placeholder 2">
            <a:extLst>
              <a:ext uri="{FF2B5EF4-FFF2-40B4-BE49-F238E27FC236}">
                <a16:creationId xmlns:a16="http://schemas.microsoft.com/office/drawing/2014/main" id="{D8E8E49D-7757-4844-9710-A3CBB5F76B92}"/>
              </a:ext>
            </a:extLst>
          </p:cNvPr>
          <p:cNvSpPr>
            <a:spLocks noGrp="1"/>
          </p:cNvSpPr>
          <p:nvPr>
            <p:ph idx="16" hasCustomPrompt="1"/>
          </p:nvPr>
        </p:nvSpPr>
        <p:spPr>
          <a:xfrm>
            <a:off x="4422021" y="4367841"/>
            <a:ext cx="2518410" cy="115121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endParaRPr lang="ru-RU" sz="1200" dirty="0"/>
          </a:p>
        </p:txBody>
      </p:sp>
      <p:sp>
        <p:nvSpPr>
          <p:cNvPr id="41" name="Content Placeholder 2">
            <a:extLst>
              <a:ext uri="{FF2B5EF4-FFF2-40B4-BE49-F238E27FC236}">
                <a16:creationId xmlns:a16="http://schemas.microsoft.com/office/drawing/2014/main" id="{A05FDF92-9A0E-CF4D-9CB1-FEBD9A8C0736}"/>
              </a:ext>
            </a:extLst>
          </p:cNvPr>
          <p:cNvSpPr>
            <a:spLocks noGrp="1"/>
          </p:cNvSpPr>
          <p:nvPr>
            <p:ph idx="17" hasCustomPrompt="1"/>
          </p:nvPr>
        </p:nvSpPr>
        <p:spPr>
          <a:xfrm>
            <a:off x="1079214" y="2584012"/>
            <a:ext cx="2518410" cy="115121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endParaRPr lang="ru-RU" sz="1200" dirty="0"/>
          </a:p>
        </p:txBody>
      </p:sp>
      <p:sp>
        <p:nvSpPr>
          <p:cNvPr id="42" name="Рисунок 3">
            <a:extLst>
              <a:ext uri="{FF2B5EF4-FFF2-40B4-BE49-F238E27FC236}">
                <a16:creationId xmlns:a16="http://schemas.microsoft.com/office/drawing/2014/main" id="{1370460B-E5BD-6E43-9EDB-3E8F9A0A9675}"/>
              </a:ext>
            </a:extLst>
          </p:cNvPr>
          <p:cNvSpPr>
            <a:spLocks noGrp="1"/>
          </p:cNvSpPr>
          <p:nvPr>
            <p:ph type="pic" sz="quarter" idx="10"/>
          </p:nvPr>
        </p:nvSpPr>
        <p:spPr>
          <a:xfrm>
            <a:off x="764499" y="4025745"/>
            <a:ext cx="3267856" cy="1775448"/>
          </a:xfrm>
          <a:blipFill>
            <a:blip r:embed="rId6"/>
            <a:stretch>
              <a:fillRect/>
            </a:stretch>
          </a:blipFill>
        </p:spPr>
        <p:txBody>
          <a:bodyPr/>
          <a:lstStyle/>
          <a:p>
            <a:endParaRPr lang="ru-RU" dirty="0"/>
          </a:p>
        </p:txBody>
      </p:sp>
      <p:sp>
        <p:nvSpPr>
          <p:cNvPr id="43" name="Рисунок 3">
            <a:extLst>
              <a:ext uri="{FF2B5EF4-FFF2-40B4-BE49-F238E27FC236}">
                <a16:creationId xmlns:a16="http://schemas.microsoft.com/office/drawing/2014/main" id="{62B38380-BAD2-C844-9C81-01CE78088397}"/>
              </a:ext>
            </a:extLst>
          </p:cNvPr>
          <p:cNvSpPr>
            <a:spLocks noGrp="1"/>
          </p:cNvSpPr>
          <p:nvPr>
            <p:ph type="pic" sz="quarter" idx="18"/>
          </p:nvPr>
        </p:nvSpPr>
        <p:spPr>
          <a:xfrm>
            <a:off x="4047345" y="2256906"/>
            <a:ext cx="3267856" cy="1775448"/>
          </a:xfrm>
          <a:blipFill>
            <a:blip r:embed="rId7"/>
            <a:stretch>
              <a:fillRect/>
            </a:stretch>
          </a:blipFill>
        </p:spPr>
        <p:txBody>
          <a:bodyPr/>
          <a:lstStyle/>
          <a:p>
            <a:endParaRPr lang="ru-RU" dirty="0"/>
          </a:p>
        </p:txBody>
      </p:sp>
      <p:sp>
        <p:nvSpPr>
          <p:cNvPr id="44" name="Рисунок 3">
            <a:extLst>
              <a:ext uri="{FF2B5EF4-FFF2-40B4-BE49-F238E27FC236}">
                <a16:creationId xmlns:a16="http://schemas.microsoft.com/office/drawing/2014/main" id="{5E4701C1-F5E2-8A4C-A9F1-DB92C687F2F9}"/>
              </a:ext>
            </a:extLst>
          </p:cNvPr>
          <p:cNvSpPr>
            <a:spLocks noGrp="1"/>
          </p:cNvSpPr>
          <p:nvPr>
            <p:ph type="pic" sz="quarter" idx="19"/>
          </p:nvPr>
        </p:nvSpPr>
        <p:spPr>
          <a:xfrm>
            <a:off x="7315201" y="4040735"/>
            <a:ext cx="3267856" cy="1775448"/>
          </a:xfrm>
          <a:blipFill>
            <a:blip r:embed="rId8"/>
            <a:stretch>
              <a:fillRect/>
            </a:stretch>
          </a:blipFill>
        </p:spPr>
        <p:txBody>
          <a:bodyPr/>
          <a:lstStyle/>
          <a:p>
            <a:endParaRPr lang="ru-RU" dirty="0"/>
          </a:p>
        </p:txBody>
      </p:sp>
    </p:spTree>
    <p:extLst>
      <p:ext uri="{BB962C8B-B14F-4D97-AF65-F5344CB8AC3E}">
        <p14:creationId xmlns:p14="http://schemas.microsoft.com/office/powerpoint/2010/main" val="14774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0" y="-8202"/>
            <a:ext cx="12191999" cy="3321028"/>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1911168" y="519759"/>
            <a:ext cx="3552613" cy="523770"/>
          </a:xfrm>
        </p:spPr>
        <p:txBody>
          <a:bodyPr anchor="b">
            <a:noAutofit/>
          </a:bodyPr>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1911168" y="1138019"/>
            <a:ext cx="3552613" cy="395381"/>
          </a:xfrm>
        </p:spPr>
        <p:txBody>
          <a:bodyPr>
            <a:noAutofit/>
          </a:bodyPr>
          <a:lstStyle>
            <a:lvl1pPr marL="0" indent="0" algn="l">
              <a:buNone/>
              <a:defRPr sz="20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42" name="Рисунок 3">
            <a:extLst>
              <a:ext uri="{FF2B5EF4-FFF2-40B4-BE49-F238E27FC236}">
                <a16:creationId xmlns:a16="http://schemas.microsoft.com/office/drawing/2014/main" id="{1370460B-E5BD-6E43-9EDB-3E8F9A0A9675}"/>
              </a:ext>
            </a:extLst>
          </p:cNvPr>
          <p:cNvSpPr>
            <a:spLocks noGrp="1"/>
          </p:cNvSpPr>
          <p:nvPr>
            <p:ph type="pic" sz="quarter" idx="10"/>
          </p:nvPr>
        </p:nvSpPr>
        <p:spPr>
          <a:xfrm>
            <a:off x="1903750" y="2269035"/>
            <a:ext cx="3697573" cy="2047689"/>
          </a:xfrm>
          <a:blipFill>
            <a:blip r:embed="rId2"/>
            <a:stretch>
              <a:fillRect/>
            </a:stretch>
          </a:blipFill>
        </p:spPr>
        <p:txBody>
          <a:bodyPr/>
          <a:lstStyle/>
          <a:p>
            <a:endParaRPr lang="ru-RU" dirty="0"/>
          </a:p>
        </p:txBody>
      </p:sp>
      <p:sp>
        <p:nvSpPr>
          <p:cNvPr id="43" name="Рисунок 3">
            <a:extLst>
              <a:ext uri="{FF2B5EF4-FFF2-40B4-BE49-F238E27FC236}">
                <a16:creationId xmlns:a16="http://schemas.microsoft.com/office/drawing/2014/main" id="{62B38380-BAD2-C844-9C81-01CE78088397}"/>
              </a:ext>
            </a:extLst>
          </p:cNvPr>
          <p:cNvSpPr>
            <a:spLocks noGrp="1"/>
          </p:cNvSpPr>
          <p:nvPr>
            <p:ph type="pic" sz="quarter" idx="18"/>
          </p:nvPr>
        </p:nvSpPr>
        <p:spPr>
          <a:xfrm>
            <a:off x="6330846" y="2269035"/>
            <a:ext cx="3697573" cy="2047689"/>
          </a:xfrm>
          <a:blipFill>
            <a:blip r:embed="rId3"/>
            <a:stretch>
              <a:fillRect/>
            </a:stretch>
          </a:blipFill>
        </p:spPr>
        <p:txBody>
          <a:bodyPr/>
          <a:lstStyle/>
          <a:p>
            <a:endParaRPr lang="ru-RU" dirty="0"/>
          </a:p>
        </p:txBody>
      </p:sp>
      <p:sp>
        <p:nvSpPr>
          <p:cNvPr id="17" name="Content Placeholder 2">
            <a:extLst>
              <a:ext uri="{FF2B5EF4-FFF2-40B4-BE49-F238E27FC236}">
                <a16:creationId xmlns:a16="http://schemas.microsoft.com/office/drawing/2014/main" id="{9B432C38-3BB4-BA40-9647-8F60813FEC30}"/>
              </a:ext>
            </a:extLst>
          </p:cNvPr>
          <p:cNvSpPr>
            <a:spLocks noGrp="1"/>
          </p:cNvSpPr>
          <p:nvPr>
            <p:ph idx="19" hasCustomPrompt="1"/>
          </p:nvPr>
        </p:nvSpPr>
        <p:spPr>
          <a:xfrm>
            <a:off x="6348257" y="4588965"/>
            <a:ext cx="3677874" cy="1745265"/>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a:p>
            <a:pPr marL="171450" indent="-171450">
              <a:buSzPct val="200000"/>
              <a:buBlip>
                <a:blip r:embed="rId6"/>
              </a:buBlip>
            </a:pPr>
            <a:r>
              <a:rPr lang="ru-RU" sz="1200" dirty="0"/>
              <a:t>Текст</a:t>
            </a:r>
          </a:p>
        </p:txBody>
      </p:sp>
      <p:sp>
        <p:nvSpPr>
          <p:cNvPr id="19" name="Content Placeholder 2">
            <a:extLst>
              <a:ext uri="{FF2B5EF4-FFF2-40B4-BE49-F238E27FC236}">
                <a16:creationId xmlns:a16="http://schemas.microsoft.com/office/drawing/2014/main" id="{1C3D8047-BDEC-0B49-BEAA-8875CC334E99}"/>
              </a:ext>
            </a:extLst>
          </p:cNvPr>
          <p:cNvSpPr>
            <a:spLocks noGrp="1"/>
          </p:cNvSpPr>
          <p:nvPr>
            <p:ph idx="20" hasCustomPrompt="1"/>
          </p:nvPr>
        </p:nvSpPr>
        <p:spPr>
          <a:xfrm>
            <a:off x="1911168" y="4588965"/>
            <a:ext cx="3677874" cy="1745265"/>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a:p>
            <a:pPr marL="171450" indent="-171450">
              <a:buSzPct val="200000"/>
              <a:buBlip>
                <a:blip r:embed="rId6"/>
              </a:buBlip>
            </a:pPr>
            <a:r>
              <a:rPr lang="ru-RU" sz="1200" dirty="0"/>
              <a:t>Текст</a:t>
            </a:r>
          </a:p>
          <a:p>
            <a:pPr marL="0" marR="0" lvl="0" indent="0" algn="l" defTabSz="914400" rtl="0" eaLnBrk="1" fontAlgn="auto" latinLnBrk="0" hangingPunct="1">
              <a:lnSpc>
                <a:spcPct val="100000"/>
              </a:lnSpc>
              <a:spcBef>
                <a:spcPts val="1200"/>
              </a:spcBef>
              <a:spcAft>
                <a:spcPts val="0"/>
              </a:spcAft>
              <a:buClrTx/>
              <a:buSzPct val="100000"/>
              <a:buFont typeface="+mj-lt"/>
              <a:buNone/>
              <a:tabLst/>
              <a:defRPr/>
            </a:pPr>
            <a:endParaRPr lang="ru-RU" dirty="0"/>
          </a:p>
        </p:txBody>
      </p:sp>
      <p:pic>
        <p:nvPicPr>
          <p:cNvPr id="20" name="Рисунок 19">
            <a:extLst>
              <a:ext uri="{FF2B5EF4-FFF2-40B4-BE49-F238E27FC236}">
                <a16:creationId xmlns:a16="http://schemas.microsoft.com/office/drawing/2014/main" id="{5C72C75D-58C8-1C4C-ADC4-4CAA6CD3330A}"/>
              </a:ext>
            </a:extLst>
          </p:cNvPr>
          <p:cNvPicPr>
            <a:picLocks noChangeAspect="1"/>
          </p:cNvPicPr>
          <p:nvPr userDrawn="1"/>
        </p:nvPicPr>
        <p:blipFill>
          <a:blip r:embed="rId7"/>
          <a:stretch>
            <a:fillRect/>
          </a:stretch>
        </p:blipFill>
        <p:spPr>
          <a:xfrm>
            <a:off x="442897" y="518590"/>
            <a:ext cx="1025375" cy="929246"/>
          </a:xfrm>
          <a:prstGeom prst="rect">
            <a:avLst/>
          </a:prstGeom>
        </p:spPr>
      </p:pic>
    </p:spTree>
    <p:extLst>
      <p:ext uri="{BB962C8B-B14F-4D97-AF65-F5344CB8AC3E}">
        <p14:creationId xmlns:p14="http://schemas.microsoft.com/office/powerpoint/2010/main" val="226588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1" y="6334230"/>
            <a:ext cx="12191999" cy="52377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0" name="Content Placeholder 2">
            <a:extLst>
              <a:ext uri="{FF2B5EF4-FFF2-40B4-BE49-F238E27FC236}">
                <a16:creationId xmlns:a16="http://schemas.microsoft.com/office/drawing/2014/main" id="{0215E82E-54CA-6D47-9EAB-BF4DD6302FF9}"/>
              </a:ext>
            </a:extLst>
          </p:cNvPr>
          <p:cNvSpPr>
            <a:spLocks noGrp="1"/>
          </p:cNvSpPr>
          <p:nvPr>
            <p:ph idx="1" hasCustomPrompt="1"/>
          </p:nvPr>
        </p:nvSpPr>
        <p:spPr>
          <a:xfrm>
            <a:off x="1204580" y="2752076"/>
            <a:ext cx="3552612" cy="1383736"/>
          </a:xfrm>
        </p:spPr>
        <p:txBody>
          <a:bodyPr numCol="1">
            <a:noAutofit/>
          </a:bodyPr>
          <a:lstStyle>
            <a:lvl1pPr marL="0" marR="0" indent="0" algn="l" defTabSz="914400" rtl="0" eaLnBrk="1" fontAlgn="auto" latinLnBrk="0" hangingPunct="1">
              <a:lnSpc>
                <a:spcPct val="100000"/>
              </a:lnSpc>
              <a:spcBef>
                <a:spcPts val="1200"/>
              </a:spcBef>
              <a:spcAft>
                <a:spcPts val="0"/>
              </a:spcAft>
              <a:buClr>
                <a:schemeClr val="bg2">
                  <a:lumMod val="10000"/>
                </a:schemeClr>
              </a:buClr>
              <a:buSzPct val="200000"/>
              <a:buFont typeface="+mj-lt"/>
              <a:buAutoNum type="arabicPeriod"/>
              <a:tabLst/>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sz="1200">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sz="1200">
                <a:latin typeface="Tahoma" panose="020B0604030504040204" pitchFamily="34" charset="0"/>
                <a:ea typeface="Tahoma" panose="020B0604030504040204" pitchFamily="34" charset="0"/>
                <a:cs typeface="Tahoma" panose="020B0604030504040204" pitchFamily="34" charset="0"/>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ru-RU" dirty="0"/>
              <a:t>Второй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r>
              <a:rPr lang="ru-RU" dirty="0"/>
              <a:t>Третий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p:txBody>
      </p:sp>
      <p:sp>
        <p:nvSpPr>
          <p:cNvPr id="35" name="Рисунок 3">
            <a:extLst>
              <a:ext uri="{FF2B5EF4-FFF2-40B4-BE49-F238E27FC236}">
                <a16:creationId xmlns:a16="http://schemas.microsoft.com/office/drawing/2014/main" id="{780147BB-A962-DC42-AD10-ED406A445AF9}"/>
              </a:ext>
            </a:extLst>
          </p:cNvPr>
          <p:cNvSpPr>
            <a:spLocks noGrp="1"/>
          </p:cNvSpPr>
          <p:nvPr>
            <p:ph type="pic" sz="quarter" idx="18"/>
          </p:nvPr>
        </p:nvSpPr>
        <p:spPr>
          <a:xfrm>
            <a:off x="5826579" y="2743199"/>
            <a:ext cx="5002842" cy="2976781"/>
          </a:xfrm>
          <a:blipFill>
            <a:blip r:embed="rId3"/>
            <a:stretch>
              <a:fillRect/>
            </a:stretch>
          </a:blipFill>
        </p:spPr>
        <p:txBody>
          <a:bodyPr/>
          <a:lstStyle/>
          <a:p>
            <a:endParaRPr lang="ru-RU" dirty="0"/>
          </a:p>
        </p:txBody>
      </p:sp>
      <p:sp>
        <p:nvSpPr>
          <p:cNvPr id="36" name="Content Placeholder 2">
            <a:extLst>
              <a:ext uri="{FF2B5EF4-FFF2-40B4-BE49-F238E27FC236}">
                <a16:creationId xmlns:a16="http://schemas.microsoft.com/office/drawing/2014/main" id="{23F23F3D-C00C-9C42-A84C-3E7F78E5308D}"/>
              </a:ext>
            </a:extLst>
          </p:cNvPr>
          <p:cNvSpPr>
            <a:spLocks noGrp="1"/>
          </p:cNvSpPr>
          <p:nvPr>
            <p:ph idx="19" hasCustomPrompt="1"/>
          </p:nvPr>
        </p:nvSpPr>
        <p:spPr>
          <a:xfrm>
            <a:off x="1204580" y="4421850"/>
            <a:ext cx="3552612" cy="1383736"/>
          </a:xfrm>
        </p:spPr>
        <p:txBody>
          <a:bodyPr numCol="1">
            <a:noAutofit/>
          </a:bodyPr>
          <a:lstStyle>
            <a:lvl1pPr marL="0" marR="0" indent="0" algn="l" defTabSz="914400" rtl="0" eaLnBrk="1" fontAlgn="auto" latinLnBrk="0" hangingPunct="1">
              <a:lnSpc>
                <a:spcPct val="100000"/>
              </a:lnSpc>
              <a:spcBef>
                <a:spcPts val="1200"/>
              </a:spcBef>
              <a:spcAft>
                <a:spcPts val="0"/>
              </a:spcAft>
              <a:buClr>
                <a:schemeClr val="bg2">
                  <a:lumMod val="10000"/>
                </a:schemeClr>
              </a:buClr>
              <a:buSzPct val="200000"/>
              <a:buFont typeface="+mj-lt"/>
              <a:buAutoNum type="arabicPeriod"/>
              <a:tabLst/>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sz="1200">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sz="1200">
                <a:latin typeface="Tahoma" panose="020B0604030504040204" pitchFamily="34" charset="0"/>
                <a:ea typeface="Tahoma" panose="020B0604030504040204" pitchFamily="34" charset="0"/>
                <a:cs typeface="Tahoma" panose="020B0604030504040204" pitchFamily="34" charset="0"/>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ru-RU" dirty="0"/>
              <a:t>Второй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r>
              <a:rPr lang="ru-RU" dirty="0"/>
              <a:t>Третий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p:txBody>
      </p:sp>
    </p:spTree>
    <p:extLst>
      <p:ext uri="{BB962C8B-B14F-4D97-AF65-F5344CB8AC3E}">
        <p14:creationId xmlns:p14="http://schemas.microsoft.com/office/powerpoint/2010/main" val="137524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707954" y="2661731"/>
            <a:ext cx="9876539" cy="256341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mj-lt"/>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mj-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0" name="Content Placeholder 2">
            <a:extLst>
              <a:ext uri="{FF2B5EF4-FFF2-40B4-BE49-F238E27FC236}">
                <a16:creationId xmlns:a16="http://schemas.microsoft.com/office/drawing/2014/main" id="{0215E82E-54CA-6D47-9EAB-BF4DD6302FF9}"/>
              </a:ext>
            </a:extLst>
          </p:cNvPr>
          <p:cNvSpPr>
            <a:spLocks noGrp="1"/>
          </p:cNvSpPr>
          <p:nvPr>
            <p:ph idx="1" hasCustomPrompt="1"/>
          </p:nvPr>
        </p:nvSpPr>
        <p:spPr>
          <a:xfrm>
            <a:off x="1874051" y="3185501"/>
            <a:ext cx="3552612" cy="1383736"/>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128657"/>
              </a:buClr>
              <a:buSzPct val="200000"/>
              <a:buFont typeface="+mj-lt"/>
              <a:buAutoNum type="arabicPeriod"/>
              <a:tabLst/>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sz="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sz="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ru-RU" dirty="0"/>
              <a:t>Второй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r>
              <a:rPr lang="ru-RU" dirty="0"/>
              <a:t>Третий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p:txBody>
      </p:sp>
      <p:sp>
        <p:nvSpPr>
          <p:cNvPr id="28" name="Content Placeholder 2">
            <a:extLst>
              <a:ext uri="{FF2B5EF4-FFF2-40B4-BE49-F238E27FC236}">
                <a16:creationId xmlns:a16="http://schemas.microsoft.com/office/drawing/2014/main" id="{CB327A34-D37B-B94D-ABA0-2EEB46EB246A}"/>
              </a:ext>
            </a:extLst>
          </p:cNvPr>
          <p:cNvSpPr>
            <a:spLocks noGrp="1"/>
          </p:cNvSpPr>
          <p:nvPr>
            <p:ph idx="14" hasCustomPrompt="1"/>
          </p:nvPr>
        </p:nvSpPr>
        <p:spPr>
          <a:xfrm>
            <a:off x="6327975" y="3185501"/>
            <a:ext cx="3552612" cy="1383736"/>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128657"/>
              </a:buClr>
              <a:buSzPct val="200000"/>
              <a:buFont typeface="+mj-lt"/>
              <a:buAutoNum type="arabicPeriod"/>
              <a:tabLst/>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sz="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sz="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ru-RU" dirty="0"/>
              <a:t>Второй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r>
              <a:rPr lang="ru-RU" dirty="0"/>
              <a:t>Третий уровень</a:t>
            </a:r>
          </a:p>
          <a:p>
            <a:pPr marL="882650" marR="0" lvl="2" indent="-342900" algn="l" defTabSz="914400" rtl="0" eaLnBrk="1" fontAlgn="auto" latinLnBrk="0" hangingPunct="1">
              <a:lnSpc>
                <a:spcPct val="100000"/>
              </a:lnSpc>
              <a:spcBef>
                <a:spcPts val="1200"/>
              </a:spcBef>
              <a:spcAft>
                <a:spcPts val="0"/>
              </a:spcAft>
              <a:buClrTx/>
              <a:buSzPct val="100000"/>
              <a:tabLst/>
              <a:defRPr/>
            </a:pP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a:p>
            <a:pPr marL="700088" marR="0" lvl="1" indent="-342900" algn="l" defTabSz="914400" rtl="0" eaLnBrk="1" fontAlgn="auto" latinLnBrk="0" hangingPunct="1">
              <a:lnSpc>
                <a:spcPct val="100000"/>
              </a:lnSpc>
              <a:spcBef>
                <a:spcPts val="1200"/>
              </a:spcBef>
              <a:spcAft>
                <a:spcPts val="0"/>
              </a:spcAft>
              <a:buClrTx/>
              <a:buSzPct val="100000"/>
              <a:tabLst/>
              <a:defRPr/>
            </a:pPr>
            <a:endParaRPr lang="ru-RU" dirty="0"/>
          </a:p>
        </p:txBody>
      </p:sp>
    </p:spTree>
    <p:extLst>
      <p:ext uri="{BB962C8B-B14F-4D97-AF65-F5344CB8AC3E}">
        <p14:creationId xmlns:p14="http://schemas.microsoft.com/office/powerpoint/2010/main" val="2502826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Титульный слайд">
    <p:spTree>
      <p:nvGrpSpPr>
        <p:cNvPr id="1" name=""/>
        <p:cNvGrpSpPr/>
        <p:nvPr/>
      </p:nvGrpSpPr>
      <p:grpSpPr>
        <a:xfrm>
          <a:off x="0" y="0"/>
          <a:ext cx="0" cy="0"/>
          <a:chOff x="0" y="0"/>
          <a:chExt cx="0" cy="0"/>
        </a:xfrm>
      </p:grpSpPr>
      <p:sp>
        <p:nvSpPr>
          <p:cNvPr id="11" name="Рисунок 3">
            <a:extLst>
              <a:ext uri="{FF2B5EF4-FFF2-40B4-BE49-F238E27FC236}">
                <a16:creationId xmlns:a16="http://schemas.microsoft.com/office/drawing/2014/main" id="{80E14E52-7F2C-4F43-90F7-A6594BCC2E21}"/>
              </a:ext>
            </a:extLst>
          </p:cNvPr>
          <p:cNvSpPr>
            <a:spLocks noGrp="1"/>
          </p:cNvSpPr>
          <p:nvPr>
            <p:ph type="pic" sz="quarter" idx="18"/>
          </p:nvPr>
        </p:nvSpPr>
        <p:spPr>
          <a:xfrm>
            <a:off x="6531429" y="0"/>
            <a:ext cx="5660571" cy="6874330"/>
          </a:xfrm>
          <a:blipFill>
            <a:blip r:embed="rId2"/>
            <a:stretch>
              <a:fillRect/>
            </a:stretch>
          </a:blipFill>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ru-RU" dirty="0"/>
          </a:p>
        </p:txBody>
      </p:sp>
      <p:sp>
        <p:nvSpPr>
          <p:cNvPr id="13" name="Rectangle 14">
            <a:extLst>
              <a:ext uri="{FF2B5EF4-FFF2-40B4-BE49-F238E27FC236}">
                <a16:creationId xmlns:a16="http://schemas.microsoft.com/office/drawing/2014/main" id="{1FB73784-FC43-804E-A278-5D6520E9EAC4}"/>
              </a:ext>
            </a:extLst>
          </p:cNvPr>
          <p:cNvSpPr/>
          <p:nvPr userDrawn="1"/>
        </p:nvSpPr>
        <p:spPr>
          <a:xfrm>
            <a:off x="0" y="-16330"/>
            <a:ext cx="6531429" cy="2106387"/>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9" name="Content Placeholder 2">
            <a:extLst>
              <a:ext uri="{FF2B5EF4-FFF2-40B4-BE49-F238E27FC236}">
                <a16:creationId xmlns:a16="http://schemas.microsoft.com/office/drawing/2014/main" id="{33BA8C37-5B8B-FA4B-BAA3-0B6192DDC483}"/>
              </a:ext>
            </a:extLst>
          </p:cNvPr>
          <p:cNvSpPr>
            <a:spLocks noGrp="1"/>
          </p:cNvSpPr>
          <p:nvPr>
            <p:ph idx="15" hasCustomPrompt="1"/>
          </p:nvPr>
        </p:nvSpPr>
        <p:spPr>
          <a:xfrm>
            <a:off x="719527" y="2722084"/>
            <a:ext cx="4736893" cy="1554065"/>
          </a:xfrm>
        </p:spPr>
        <p:txBody>
          <a:bodyPr numCol="1">
            <a:noAutofit/>
          </a:bodyPr>
          <a:lstStyle>
            <a:lvl1pPr marL="0" marR="0" indent="0" algn="l" defTabSz="914400" rtl="0" eaLnBrk="1" fontAlgn="auto" latinLnBrk="0" hangingPunct="1">
              <a:lnSpc>
                <a:spcPct val="200000"/>
              </a:lnSpc>
              <a:spcBef>
                <a:spcPts val="1200"/>
              </a:spcBef>
              <a:spcAft>
                <a:spcPts val="0"/>
              </a:spcAft>
              <a:buClrTx/>
              <a:buSzPct val="100000"/>
              <a:buFont typeface="+mj-lt"/>
              <a:buAutoNum type="arabicPeriod"/>
              <a:tabLst/>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200000"/>
              </a:lnSpc>
              <a:buClr>
                <a:schemeClr val="tx1"/>
              </a:buClr>
              <a:buSzPct val="90000"/>
              <a:buFontTx/>
              <a:buBlip>
                <a:blip r:embed="rId3"/>
              </a:buBlip>
              <a:defRPr sz="1400" b="0">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en-US" dirty="0"/>
              <a:t> </a:t>
            </a:r>
            <a:r>
              <a:rPr lang="ru-RU" dirty="0"/>
              <a:t>Уровень</a:t>
            </a:r>
            <a:r>
              <a:rPr lang="en-US" dirty="0"/>
              <a:t> 2</a:t>
            </a:r>
            <a:endParaRPr lang="ru-RU" dirty="0"/>
          </a:p>
        </p:txBody>
      </p:sp>
      <p:sp>
        <p:nvSpPr>
          <p:cNvPr id="23" name="Content Placeholder 2">
            <a:extLst>
              <a:ext uri="{FF2B5EF4-FFF2-40B4-BE49-F238E27FC236}">
                <a16:creationId xmlns:a16="http://schemas.microsoft.com/office/drawing/2014/main" id="{E2A028F9-EC66-C64D-9164-4D79EB137D34}"/>
              </a:ext>
            </a:extLst>
          </p:cNvPr>
          <p:cNvSpPr>
            <a:spLocks noGrp="1"/>
          </p:cNvSpPr>
          <p:nvPr>
            <p:ph idx="19" hasCustomPrompt="1"/>
          </p:nvPr>
        </p:nvSpPr>
        <p:spPr>
          <a:xfrm>
            <a:off x="719527" y="4657210"/>
            <a:ext cx="4736893" cy="1554065"/>
          </a:xfrm>
        </p:spPr>
        <p:txBody>
          <a:bodyPr numCol="1">
            <a:noAutofit/>
          </a:bodyPr>
          <a:lstStyle>
            <a:lvl1pPr marL="0" marR="0" indent="0" algn="l" defTabSz="914400" rtl="0" eaLnBrk="1" fontAlgn="auto" latinLnBrk="0" hangingPunct="1">
              <a:lnSpc>
                <a:spcPct val="200000"/>
              </a:lnSpc>
              <a:spcBef>
                <a:spcPts val="1200"/>
              </a:spcBef>
              <a:spcAft>
                <a:spcPts val="0"/>
              </a:spcAft>
              <a:buClrTx/>
              <a:buSzPct val="100000"/>
              <a:buFont typeface="+mj-lt"/>
              <a:buAutoNum type="arabicPeriod"/>
              <a:tabLst/>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200000"/>
              </a:lnSpc>
              <a:buClr>
                <a:schemeClr val="tx1"/>
              </a:buClr>
              <a:buSzPct val="120000"/>
              <a:buFontTx/>
              <a:buBlip>
                <a:blip r:embed="rId4"/>
              </a:buBlip>
              <a:defRPr sz="1400" b="0">
                <a:latin typeface="Tahoma" panose="020B0604030504040204" pitchFamily="34" charset="0"/>
                <a:ea typeface="Tahoma" panose="020B0604030504040204" pitchFamily="34" charset="0"/>
                <a:cs typeface="Tahoma" panose="020B0604030504040204" pitchFamily="34" charset="0"/>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342900" marR="0" lvl="0" indent="-342900" algn="l" defTabSz="914400" rtl="0" eaLnBrk="1" fontAlgn="auto" latinLnBrk="0" hangingPunct="1">
              <a:lnSpc>
                <a:spcPct val="100000"/>
              </a:lnSpc>
              <a:spcBef>
                <a:spcPts val="1200"/>
              </a:spcBef>
              <a:spcAft>
                <a:spcPts val="0"/>
              </a:spcAft>
              <a:buClrTx/>
              <a:buSzPct val="100000"/>
              <a:tabLst/>
              <a:defRPr/>
            </a:pPr>
            <a:r>
              <a:rPr lang="ru-RU" dirty="0"/>
              <a:t>Многоуровневый список</a:t>
            </a:r>
            <a:endParaRPr lang="en-US" dirty="0"/>
          </a:p>
          <a:p>
            <a:pPr marL="700088" marR="0" lvl="1" indent="-342900" algn="l" defTabSz="914400" rtl="0" eaLnBrk="1" fontAlgn="auto" latinLnBrk="0" hangingPunct="1">
              <a:lnSpc>
                <a:spcPct val="100000"/>
              </a:lnSpc>
              <a:spcBef>
                <a:spcPts val="1200"/>
              </a:spcBef>
              <a:spcAft>
                <a:spcPts val="0"/>
              </a:spcAft>
              <a:buClrTx/>
              <a:buSzPct val="100000"/>
              <a:tabLst/>
              <a:defRPr/>
            </a:pPr>
            <a:r>
              <a:rPr lang="en-US" dirty="0"/>
              <a:t> </a:t>
            </a:r>
            <a:r>
              <a:rPr lang="ru-RU" dirty="0"/>
              <a:t>Уровень</a:t>
            </a:r>
            <a:r>
              <a:rPr lang="en-US" dirty="0"/>
              <a:t> 2</a:t>
            </a:r>
            <a:endParaRPr lang="ru-RU" dirty="0"/>
          </a:p>
        </p:txBody>
      </p:sp>
      <p:sp>
        <p:nvSpPr>
          <p:cNvPr id="10" name="Title 1">
            <a:extLst>
              <a:ext uri="{FF2B5EF4-FFF2-40B4-BE49-F238E27FC236}">
                <a16:creationId xmlns:a16="http://schemas.microsoft.com/office/drawing/2014/main" id="{3DBACADE-8B16-C54D-A07C-B3F1A226FACB}"/>
              </a:ext>
            </a:extLst>
          </p:cNvPr>
          <p:cNvSpPr>
            <a:spLocks noGrp="1"/>
          </p:cNvSpPr>
          <p:nvPr>
            <p:ph type="ctrTitle" hasCustomPrompt="1"/>
          </p:nvPr>
        </p:nvSpPr>
        <p:spPr>
          <a:xfrm>
            <a:off x="1911168" y="519759"/>
            <a:ext cx="3552613" cy="523770"/>
          </a:xfrm>
        </p:spPr>
        <p:txBody>
          <a:bodyPr anchor="b">
            <a:noAutofit/>
          </a:bodyPr>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2" name="Subtitle 2">
            <a:extLst>
              <a:ext uri="{FF2B5EF4-FFF2-40B4-BE49-F238E27FC236}">
                <a16:creationId xmlns:a16="http://schemas.microsoft.com/office/drawing/2014/main" id="{250D2BFC-664D-1A46-B43F-49A9F3C2381B}"/>
              </a:ext>
            </a:extLst>
          </p:cNvPr>
          <p:cNvSpPr>
            <a:spLocks noGrp="1"/>
          </p:cNvSpPr>
          <p:nvPr>
            <p:ph type="subTitle" idx="13" hasCustomPrompt="1"/>
          </p:nvPr>
        </p:nvSpPr>
        <p:spPr>
          <a:xfrm>
            <a:off x="1911168" y="1138019"/>
            <a:ext cx="3552613" cy="395381"/>
          </a:xfrm>
        </p:spPr>
        <p:txBody>
          <a:bodyPr>
            <a:noAutofit/>
          </a:bodyPr>
          <a:lstStyle>
            <a:lvl1pPr marL="0" indent="0" algn="l">
              <a:buNone/>
              <a:defRPr sz="20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pic>
        <p:nvPicPr>
          <p:cNvPr id="16" name="Рисунок 15">
            <a:extLst>
              <a:ext uri="{FF2B5EF4-FFF2-40B4-BE49-F238E27FC236}">
                <a16:creationId xmlns:a16="http://schemas.microsoft.com/office/drawing/2014/main" id="{DCC2C182-5A4C-9942-81AE-B52DEEA2B81B}"/>
              </a:ext>
            </a:extLst>
          </p:cNvPr>
          <p:cNvPicPr>
            <a:picLocks noChangeAspect="1"/>
          </p:cNvPicPr>
          <p:nvPr userDrawn="1"/>
        </p:nvPicPr>
        <p:blipFill>
          <a:blip r:embed="rId5"/>
          <a:stretch>
            <a:fillRect/>
          </a:stretch>
        </p:blipFill>
        <p:spPr>
          <a:xfrm>
            <a:off x="442897" y="518590"/>
            <a:ext cx="1025375" cy="929246"/>
          </a:xfrm>
          <a:prstGeom prst="rect">
            <a:avLst/>
          </a:prstGeom>
        </p:spPr>
      </p:pic>
    </p:spTree>
    <p:extLst>
      <p:ext uri="{BB962C8B-B14F-4D97-AF65-F5344CB8AC3E}">
        <p14:creationId xmlns:p14="http://schemas.microsoft.com/office/powerpoint/2010/main" val="295645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Титульный слайд">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7" name="Content Placeholder 2">
            <a:extLst>
              <a:ext uri="{FF2B5EF4-FFF2-40B4-BE49-F238E27FC236}">
                <a16:creationId xmlns:a16="http://schemas.microsoft.com/office/drawing/2014/main" id="{B376AAA9-3A4C-0747-90F4-40CAFD0B4F6C}"/>
              </a:ext>
            </a:extLst>
          </p:cNvPr>
          <p:cNvSpPr>
            <a:spLocks noGrp="1"/>
          </p:cNvSpPr>
          <p:nvPr>
            <p:ph idx="1" hasCustomPrompt="1"/>
          </p:nvPr>
        </p:nvSpPr>
        <p:spPr>
          <a:xfrm>
            <a:off x="734457" y="2928934"/>
            <a:ext cx="2526904" cy="2923226"/>
          </a:xfrm>
        </p:spPr>
        <p:txBody>
          <a:bodyPr numCol="1">
            <a:noAutofit/>
          </a:bodyPr>
          <a:lstStyle>
            <a:lvl1pPr marL="171450" marR="0" indent="-171450" algn="l" defTabSz="914400" rtl="0" eaLnBrk="1" fontAlgn="auto" latinLnBrk="0" hangingPunct="1">
              <a:lnSpc>
                <a:spcPct val="100000"/>
              </a:lnSpc>
              <a:spcBef>
                <a:spcPts val="1200"/>
              </a:spcBef>
              <a:spcAft>
                <a:spcPts val="0"/>
              </a:spcAft>
              <a:buClrTx/>
              <a:buSzPct val="200000"/>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r>
              <a:rPr lang="ru-RU" sz="1200" b="1" dirty="0">
                <a:latin typeface="Tahoma" panose="020B0604030504040204" pitchFamily="34" charset="0"/>
                <a:ea typeface="Tahoma" panose="020B0604030504040204" pitchFamily="34" charset="0"/>
                <a:cs typeface="Tahoma" panose="020B0604030504040204" pitchFamily="34" charset="0"/>
              </a:rPr>
              <a:t>ВЫВОД:</a:t>
            </a:r>
          </a:p>
          <a:p>
            <a:endParaRPr lang="ru-RU" sz="1200" b="1" dirty="0">
              <a:latin typeface="Tahoma" panose="020B0604030504040204" pitchFamily="34" charset="0"/>
              <a:ea typeface="Tahoma" panose="020B0604030504040204" pitchFamily="34" charset="0"/>
              <a:cs typeface="Tahoma" panose="020B0604030504040204" pitchFamily="34" charset="0"/>
            </a:endParaRPr>
          </a:p>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8" name="Content Placeholder 2">
            <a:extLst>
              <a:ext uri="{FF2B5EF4-FFF2-40B4-BE49-F238E27FC236}">
                <a16:creationId xmlns:a16="http://schemas.microsoft.com/office/drawing/2014/main" id="{2EC10507-3F75-A24C-8245-498B0B384CE4}"/>
              </a:ext>
            </a:extLst>
          </p:cNvPr>
          <p:cNvSpPr>
            <a:spLocks noGrp="1"/>
          </p:cNvSpPr>
          <p:nvPr>
            <p:ph idx="14" hasCustomPrompt="1"/>
          </p:nvPr>
        </p:nvSpPr>
        <p:spPr>
          <a:xfrm>
            <a:off x="7942977" y="2928934"/>
            <a:ext cx="2526904" cy="2923226"/>
          </a:xfrm>
        </p:spPr>
        <p:txBody>
          <a:bodyPr numCol="1">
            <a:noAutofit/>
          </a:bodyPr>
          <a:lstStyle>
            <a:lvl1pPr marL="171450" marR="0" indent="-171450" algn="l" defTabSz="914400" rtl="0" eaLnBrk="1" fontAlgn="auto" latinLnBrk="0" hangingPunct="1">
              <a:lnSpc>
                <a:spcPct val="100000"/>
              </a:lnSpc>
              <a:spcBef>
                <a:spcPts val="1200"/>
              </a:spcBef>
              <a:spcAft>
                <a:spcPts val="0"/>
              </a:spcAft>
              <a:buClrTx/>
              <a:buSzPct val="200000"/>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r>
              <a:rPr lang="ru-RU" sz="1200" b="1" dirty="0">
                <a:latin typeface="Tahoma" panose="020B0604030504040204" pitchFamily="34" charset="0"/>
                <a:ea typeface="Tahoma" panose="020B0604030504040204" pitchFamily="34" charset="0"/>
                <a:cs typeface="Tahoma" panose="020B0604030504040204" pitchFamily="34" charset="0"/>
              </a:rPr>
              <a:t>ВЫВОД:</a:t>
            </a:r>
          </a:p>
          <a:p>
            <a:endParaRPr lang="ru-RU" sz="1200" b="1" dirty="0">
              <a:latin typeface="Tahoma" panose="020B0604030504040204" pitchFamily="34" charset="0"/>
              <a:ea typeface="Tahoma" panose="020B0604030504040204" pitchFamily="34" charset="0"/>
              <a:cs typeface="Tahoma" panose="020B0604030504040204" pitchFamily="34" charset="0"/>
            </a:endParaRPr>
          </a:p>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Tree>
    <p:extLst>
      <p:ext uri="{BB962C8B-B14F-4D97-AF65-F5344CB8AC3E}">
        <p14:creationId xmlns:p14="http://schemas.microsoft.com/office/powerpoint/2010/main" val="1632415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Титульный слайд">
    <p:bg>
      <p:bgPr>
        <a:gradFill>
          <a:gsLst>
            <a:gs pos="0">
              <a:srgbClr val="128657">
                <a:alpha val="30000"/>
              </a:srgbClr>
            </a:gs>
            <a:gs pos="99000">
              <a:srgbClr val="84C039">
                <a:alpha val="30000"/>
              </a:srgbClr>
            </a:gs>
          </a:gsLst>
          <a:lin ang="5400000" scaled="1"/>
        </a:gra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solidFill>
                  <a:srgbClr val="000000"/>
                </a:solidFill>
              </a:rPr>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Tree>
    <p:extLst>
      <p:ext uri="{BB962C8B-B14F-4D97-AF65-F5344CB8AC3E}">
        <p14:creationId xmlns:p14="http://schemas.microsoft.com/office/powerpoint/2010/main" val="2988690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Титульный слайд">
    <p:bg>
      <p:bgPr>
        <a:solidFill>
          <a:schemeClr val="bg1"/>
        </a:soli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B62DD31-25D0-0C40-BC77-292DD81158C5}"/>
              </a:ext>
            </a:extLst>
          </p:cNvPr>
          <p:cNvSpPr/>
          <p:nvPr userDrawn="1"/>
        </p:nvSpPr>
        <p:spPr>
          <a:xfrm>
            <a:off x="6355080" y="0"/>
            <a:ext cx="5836920" cy="6858000"/>
          </a:xfrm>
          <a:prstGeom prst="rect">
            <a:avLst/>
          </a:prstGeom>
          <a:gradFill>
            <a:gsLst>
              <a:gs pos="0">
                <a:srgbClr val="128657"/>
              </a:gs>
              <a:gs pos="99000">
                <a:srgbClr val="84C03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pic>
        <p:nvPicPr>
          <p:cNvPr id="7" name="Рисунок 6">
            <a:extLst>
              <a:ext uri="{FF2B5EF4-FFF2-40B4-BE49-F238E27FC236}">
                <a16:creationId xmlns:a16="http://schemas.microsoft.com/office/drawing/2014/main" id="{D935D49B-68C9-CB4B-B9C4-D7CEB3A071B8}"/>
              </a:ext>
            </a:extLst>
          </p:cNvPr>
          <p:cNvPicPr>
            <a:picLocks noChangeAspect="1"/>
          </p:cNvPicPr>
          <p:nvPr userDrawn="1"/>
        </p:nvPicPr>
        <p:blipFill>
          <a:blip r:embed="rId2"/>
          <a:stretch>
            <a:fillRect/>
          </a:stretch>
        </p:blipFill>
        <p:spPr>
          <a:xfrm>
            <a:off x="10584492" y="539403"/>
            <a:ext cx="1025375" cy="929246"/>
          </a:xfrm>
          <a:prstGeom prst="rect">
            <a:avLst/>
          </a:prstGeom>
        </p:spPr>
      </p:pic>
      <p:sp>
        <p:nvSpPr>
          <p:cNvPr id="8" name="Content Placeholder 2">
            <a:extLst>
              <a:ext uri="{FF2B5EF4-FFF2-40B4-BE49-F238E27FC236}">
                <a16:creationId xmlns:a16="http://schemas.microsoft.com/office/drawing/2014/main" id="{970478B1-86A5-4E41-857C-C99338A249DB}"/>
              </a:ext>
            </a:extLst>
          </p:cNvPr>
          <p:cNvSpPr>
            <a:spLocks noGrp="1"/>
          </p:cNvSpPr>
          <p:nvPr>
            <p:ph idx="1" hasCustomPrompt="1"/>
          </p:nvPr>
        </p:nvSpPr>
        <p:spPr>
          <a:xfrm>
            <a:off x="6953341" y="2313332"/>
            <a:ext cx="3284926" cy="3236762"/>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p:txBody>
      </p:sp>
    </p:spTree>
    <p:extLst>
      <p:ext uri="{BB962C8B-B14F-4D97-AF65-F5344CB8AC3E}">
        <p14:creationId xmlns:p14="http://schemas.microsoft.com/office/powerpoint/2010/main" val="336892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Титульный слайд">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76366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213670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213670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Tree>
    <p:extLst>
      <p:ext uri="{BB962C8B-B14F-4D97-AF65-F5344CB8AC3E}">
        <p14:creationId xmlns:p14="http://schemas.microsoft.com/office/powerpoint/2010/main" val="300497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3998" y="3159991"/>
            <a:ext cx="9144000" cy="940032"/>
          </a:xfrm>
        </p:spPr>
        <p:txBody>
          <a:bodyPr anchor="b">
            <a:normAutofit/>
          </a:bodyPr>
          <a:lstStyle>
            <a:lvl1pPr algn="ctr">
              <a:defRPr sz="54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3" name="Subtitle 2"/>
          <p:cNvSpPr>
            <a:spLocks noGrp="1"/>
          </p:cNvSpPr>
          <p:nvPr>
            <p:ph type="subTitle" idx="1" hasCustomPrompt="1"/>
          </p:nvPr>
        </p:nvSpPr>
        <p:spPr>
          <a:xfrm>
            <a:off x="1523998" y="4450530"/>
            <a:ext cx="9144000" cy="395381"/>
          </a:xfrm>
        </p:spPr>
        <p:txBody>
          <a:bodyPr>
            <a:normAutofit/>
          </a:bodyPr>
          <a:lstStyle>
            <a:lvl1pPr marL="0" indent="0" algn="ctr">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1" name="Text Placeholder 10"/>
          <p:cNvSpPr>
            <a:spLocks noGrp="1"/>
          </p:cNvSpPr>
          <p:nvPr>
            <p:ph type="body" sz="quarter" idx="10" hasCustomPrompt="1"/>
          </p:nvPr>
        </p:nvSpPr>
        <p:spPr>
          <a:xfrm>
            <a:off x="1523998" y="5876050"/>
            <a:ext cx="9144000" cy="395381"/>
          </a:xfrm>
        </p:spPr>
        <p:txBody>
          <a:bodyPr>
            <a:normAutofit/>
          </a:bodyPr>
          <a:lstStyle>
            <a:lvl1pPr marL="0" indent="0" algn="ctr">
              <a:buNone/>
              <a:defRPr sz="1800" b="0">
                <a:solidFill>
                  <a:schemeClr val="bg2">
                    <a:lumMod val="10000"/>
                    <a:alpha val="53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Х/ХХ/2020</a:t>
            </a:r>
            <a:endParaRPr lang="en-GB" dirty="0"/>
          </a:p>
        </p:txBody>
      </p:sp>
      <p:pic>
        <p:nvPicPr>
          <p:cNvPr id="4" name="Рисунок 3">
            <a:extLst>
              <a:ext uri="{FF2B5EF4-FFF2-40B4-BE49-F238E27FC236}">
                <a16:creationId xmlns:a16="http://schemas.microsoft.com/office/drawing/2014/main" id="{F7836E8F-FF9E-AF4E-B601-AF03B5AE3EFB}"/>
              </a:ext>
            </a:extLst>
          </p:cNvPr>
          <p:cNvPicPr>
            <a:picLocks noChangeAspect="1"/>
          </p:cNvPicPr>
          <p:nvPr userDrawn="1"/>
        </p:nvPicPr>
        <p:blipFill>
          <a:blip r:embed="rId2"/>
          <a:stretch>
            <a:fillRect/>
          </a:stretch>
        </p:blipFill>
        <p:spPr>
          <a:xfrm>
            <a:off x="4996653" y="421540"/>
            <a:ext cx="2198691" cy="1992563"/>
          </a:xfrm>
          <a:prstGeom prst="rect">
            <a:avLst/>
          </a:prstGeom>
        </p:spPr>
      </p:pic>
      <p:cxnSp>
        <p:nvCxnSpPr>
          <p:cNvPr id="8" name="Прямая соединительная линия 7">
            <a:extLst>
              <a:ext uri="{FF2B5EF4-FFF2-40B4-BE49-F238E27FC236}">
                <a16:creationId xmlns:a16="http://schemas.microsoft.com/office/drawing/2014/main" id="{77253A48-C10F-E243-A376-D5339B1ABD0B}"/>
              </a:ext>
            </a:extLst>
          </p:cNvPr>
          <p:cNvCxnSpPr/>
          <p:nvPr userDrawn="1"/>
        </p:nvCxnSpPr>
        <p:spPr>
          <a:xfrm>
            <a:off x="0" y="4235824"/>
            <a:ext cx="12192000" cy="0"/>
          </a:xfrm>
          <a:prstGeom prst="line">
            <a:avLst/>
          </a:prstGeom>
          <a:ln w="57150">
            <a:gradFill>
              <a:gsLst>
                <a:gs pos="0">
                  <a:srgbClr val="128657"/>
                </a:gs>
                <a:gs pos="100000">
                  <a:srgbClr val="AED62D"/>
                </a:gs>
              </a:gsLst>
              <a:lin ang="216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18865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Титульный слайд">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78897"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63662"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63662"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Tree>
    <p:extLst>
      <p:ext uri="{BB962C8B-B14F-4D97-AF65-F5344CB8AC3E}">
        <p14:creationId xmlns:p14="http://schemas.microsoft.com/office/powerpoint/2010/main" val="3790786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Титульный слайд">
    <p:spTree>
      <p:nvGrpSpPr>
        <p:cNvPr id="1" name=""/>
        <p:cNvGrpSpPr/>
        <p:nvPr/>
      </p:nvGrpSpPr>
      <p:grpSpPr>
        <a:xfrm>
          <a:off x="0" y="0"/>
          <a:ext cx="0" cy="0"/>
          <a:chOff x="0" y="0"/>
          <a:chExt cx="0" cy="0"/>
        </a:xfrm>
      </p:grpSpPr>
      <p:sp>
        <p:nvSpPr>
          <p:cNvPr id="11" name="Рисунок 3">
            <a:extLst>
              <a:ext uri="{FF2B5EF4-FFF2-40B4-BE49-F238E27FC236}">
                <a16:creationId xmlns:a16="http://schemas.microsoft.com/office/drawing/2014/main" id="{80E14E52-7F2C-4F43-90F7-A6594BCC2E21}"/>
              </a:ext>
            </a:extLst>
          </p:cNvPr>
          <p:cNvSpPr>
            <a:spLocks noGrp="1"/>
          </p:cNvSpPr>
          <p:nvPr>
            <p:ph type="pic" sz="quarter" idx="18"/>
          </p:nvPr>
        </p:nvSpPr>
        <p:spPr>
          <a:xfrm>
            <a:off x="0" y="-16330"/>
            <a:ext cx="5660571" cy="6874330"/>
          </a:xfrm>
          <a:blipFill>
            <a:blip r:embed="rId2"/>
            <a:stretch>
              <a:fillRect/>
            </a:stretch>
          </a:blipFill>
        </p:spPr>
        <p:txBody>
          <a:bodyPr/>
          <a:lstStyle>
            <a:lvl1pPr>
              <a:defRPr>
                <a:solidFill>
                  <a:schemeClr val="bg1"/>
                </a:solidFill>
              </a:defRPr>
            </a:lvl1pPr>
          </a:lstStyle>
          <a:p>
            <a:endParaRPr lang="ru-RU" dirty="0"/>
          </a:p>
        </p:txBody>
      </p:sp>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6210682"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6210682" y="1138019"/>
            <a:ext cx="3552613" cy="395381"/>
          </a:xfrm>
        </p:spPr>
        <p:txBody>
          <a:bodyPr>
            <a:noAutofit/>
          </a:bodyPr>
          <a:lstStyle>
            <a:lvl1pPr marL="0" indent="0" algn="l">
              <a:buNone/>
              <a:defRPr sz="20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8" name="Content Placeholder 2">
            <a:extLst>
              <a:ext uri="{FF2B5EF4-FFF2-40B4-BE49-F238E27FC236}">
                <a16:creationId xmlns:a16="http://schemas.microsoft.com/office/drawing/2014/main" id="{51277739-532B-A547-8D87-D649BE201326}"/>
              </a:ext>
            </a:extLst>
          </p:cNvPr>
          <p:cNvSpPr>
            <a:spLocks noGrp="1"/>
          </p:cNvSpPr>
          <p:nvPr>
            <p:ph idx="1" hasCustomPrompt="1"/>
          </p:nvPr>
        </p:nvSpPr>
        <p:spPr>
          <a:xfrm>
            <a:off x="6210682" y="2007339"/>
            <a:ext cx="4927505" cy="3712642"/>
          </a:xfrm>
        </p:spPr>
        <p:txBody>
          <a:bodyPr numCol="1">
            <a:noAutofit/>
          </a:bodyPr>
          <a:lstStyle>
            <a:lvl1pPr marL="171450" marR="0" indent="-171450" algn="l" defTabSz="914400" rtl="0" eaLnBrk="1" fontAlgn="auto" latinLnBrk="0" hangingPunct="1">
              <a:lnSpc>
                <a:spcPct val="100000"/>
              </a:lnSpc>
              <a:spcBef>
                <a:spcPts val="1200"/>
              </a:spcBef>
              <a:spcAft>
                <a:spcPts val="0"/>
              </a:spcAft>
              <a:buClrTx/>
              <a:buSzPct val="200000"/>
              <a:buFont typeface="Arial" panose="020B0604020202020204" pitchFamily="34" charset="0"/>
              <a:buBlip>
                <a:blip r:embed="rId3"/>
              </a:buBlip>
              <a:tabLst/>
              <a:defRPr sz="12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a:p>
            <a:pPr marL="171450" indent="-171450">
              <a:buSzPct val="200000"/>
              <a:buBlip>
                <a:blip r:embed="rId3"/>
              </a:buBlip>
            </a:pPr>
            <a:r>
              <a:rPr lang="ru-RU" sz="1200" dirty="0"/>
              <a:t>Текст</a:t>
            </a:r>
          </a:p>
        </p:txBody>
      </p:sp>
      <p:pic>
        <p:nvPicPr>
          <p:cNvPr id="10" name="Рисунок 9">
            <a:extLst>
              <a:ext uri="{FF2B5EF4-FFF2-40B4-BE49-F238E27FC236}">
                <a16:creationId xmlns:a16="http://schemas.microsoft.com/office/drawing/2014/main" id="{5FBC04A3-E45F-C546-9F7D-16CC16B2ED1A}"/>
              </a:ext>
            </a:extLst>
          </p:cNvPr>
          <p:cNvPicPr>
            <a:picLocks noChangeAspect="1"/>
          </p:cNvPicPr>
          <p:nvPr userDrawn="1"/>
        </p:nvPicPr>
        <p:blipFill>
          <a:blip r:embed="rId6"/>
          <a:stretch>
            <a:fillRect/>
          </a:stretch>
        </p:blipFill>
        <p:spPr>
          <a:xfrm>
            <a:off x="10584492" y="519759"/>
            <a:ext cx="1025375" cy="928077"/>
          </a:xfrm>
          <a:prstGeom prst="rect">
            <a:avLst/>
          </a:prstGeom>
        </p:spPr>
      </p:pic>
    </p:spTree>
    <p:extLst>
      <p:ext uri="{BB962C8B-B14F-4D97-AF65-F5344CB8AC3E}">
        <p14:creationId xmlns:p14="http://schemas.microsoft.com/office/powerpoint/2010/main" val="426189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Титульный слайд">
    <p:spTree>
      <p:nvGrpSpPr>
        <p:cNvPr id="1" name=""/>
        <p:cNvGrpSpPr/>
        <p:nvPr/>
      </p:nvGrpSpPr>
      <p:grpSpPr>
        <a:xfrm>
          <a:off x="0" y="0"/>
          <a:ext cx="0" cy="0"/>
          <a:chOff x="0" y="0"/>
          <a:chExt cx="0" cy="0"/>
        </a:xfrm>
      </p:grpSpPr>
      <p:sp>
        <p:nvSpPr>
          <p:cNvPr id="8" name="Рисунок 3">
            <a:extLst>
              <a:ext uri="{FF2B5EF4-FFF2-40B4-BE49-F238E27FC236}">
                <a16:creationId xmlns:a16="http://schemas.microsoft.com/office/drawing/2014/main" id="{974701AC-6729-CE4C-BD26-D52187467CC1}"/>
              </a:ext>
            </a:extLst>
          </p:cNvPr>
          <p:cNvSpPr>
            <a:spLocks noGrp="1"/>
          </p:cNvSpPr>
          <p:nvPr>
            <p:ph type="pic" sz="quarter" idx="18"/>
          </p:nvPr>
        </p:nvSpPr>
        <p:spPr>
          <a:xfrm>
            <a:off x="6531429" y="-16330"/>
            <a:ext cx="5660571" cy="6874330"/>
          </a:xfrm>
          <a:blipFill>
            <a:blip r:embed="rId2"/>
            <a:stretch>
              <a:fillRect/>
            </a:stretch>
          </a:blipFill>
        </p:spPr>
        <p:txBody>
          <a:bodyPr/>
          <a:lstStyle>
            <a:lvl1pPr>
              <a:defRPr>
                <a:solidFill>
                  <a:schemeClr val="bg1"/>
                </a:solidFill>
              </a:defRPr>
            </a:lvl1pPr>
          </a:lstStyle>
          <a:p>
            <a:endParaRPr lang="ru-RU"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3" name="Title 1">
            <a:extLst>
              <a:ext uri="{FF2B5EF4-FFF2-40B4-BE49-F238E27FC236}">
                <a16:creationId xmlns:a16="http://schemas.microsoft.com/office/drawing/2014/main" id="{682F761D-7628-4042-B47E-90562D5008BA}"/>
              </a:ext>
            </a:extLst>
          </p:cNvPr>
          <p:cNvSpPr>
            <a:spLocks noGrp="1"/>
          </p:cNvSpPr>
          <p:nvPr>
            <p:ph type="ctrTitle" hasCustomPrompt="1"/>
          </p:nvPr>
        </p:nvSpPr>
        <p:spPr>
          <a:xfrm>
            <a:off x="208526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КОНТАКТЫ</a:t>
            </a:r>
            <a:endParaRPr lang="en-GB" dirty="0"/>
          </a:p>
        </p:txBody>
      </p:sp>
      <p:sp>
        <p:nvSpPr>
          <p:cNvPr id="16" name="Subtitle 2">
            <a:extLst>
              <a:ext uri="{FF2B5EF4-FFF2-40B4-BE49-F238E27FC236}">
                <a16:creationId xmlns:a16="http://schemas.microsoft.com/office/drawing/2014/main" id="{269608DD-73BF-C94C-9499-879CB63B5C13}"/>
              </a:ext>
            </a:extLst>
          </p:cNvPr>
          <p:cNvSpPr>
            <a:spLocks noGrp="1"/>
          </p:cNvSpPr>
          <p:nvPr>
            <p:ph type="subTitle" idx="13" hasCustomPrompt="1"/>
          </p:nvPr>
        </p:nvSpPr>
        <p:spPr>
          <a:xfrm>
            <a:off x="208526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22" name="Rectangle 14">
            <a:extLst>
              <a:ext uri="{FF2B5EF4-FFF2-40B4-BE49-F238E27FC236}">
                <a16:creationId xmlns:a16="http://schemas.microsoft.com/office/drawing/2014/main" id="{537E9B69-0BAE-F346-9A6D-109E722B3499}"/>
              </a:ext>
            </a:extLst>
          </p:cNvPr>
          <p:cNvSpPr/>
          <p:nvPr userDrawn="1"/>
        </p:nvSpPr>
        <p:spPr>
          <a:xfrm>
            <a:off x="722302" y="3538154"/>
            <a:ext cx="4231835" cy="45719"/>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Рисунок 8">
            <a:extLst>
              <a:ext uri="{FF2B5EF4-FFF2-40B4-BE49-F238E27FC236}">
                <a16:creationId xmlns:a16="http://schemas.microsoft.com/office/drawing/2014/main" id="{88D77B73-65A2-3D4B-B4BD-8595B821D28A}"/>
              </a:ext>
            </a:extLst>
          </p:cNvPr>
          <p:cNvPicPr>
            <a:picLocks noChangeAspect="1"/>
          </p:cNvPicPr>
          <p:nvPr userDrawn="1"/>
        </p:nvPicPr>
        <p:blipFill>
          <a:blip r:embed="rId3"/>
          <a:stretch>
            <a:fillRect/>
          </a:stretch>
        </p:blipFill>
        <p:spPr>
          <a:xfrm>
            <a:off x="722302" y="519759"/>
            <a:ext cx="1025375" cy="928077"/>
          </a:xfrm>
          <a:prstGeom prst="rect">
            <a:avLst/>
          </a:prstGeom>
        </p:spPr>
      </p:pic>
    </p:spTree>
    <p:extLst>
      <p:ext uri="{BB962C8B-B14F-4D97-AF65-F5344CB8AC3E}">
        <p14:creationId xmlns:p14="http://schemas.microsoft.com/office/powerpoint/2010/main" val="4255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Титульный слайд">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pic>
        <p:nvPicPr>
          <p:cNvPr id="10" name="Рисунок 9">
            <a:extLst>
              <a:ext uri="{FF2B5EF4-FFF2-40B4-BE49-F238E27FC236}">
                <a16:creationId xmlns:a16="http://schemas.microsoft.com/office/drawing/2014/main" id="{1C590604-379B-8840-90FF-5F4647DC7954}"/>
              </a:ext>
            </a:extLst>
          </p:cNvPr>
          <p:cNvPicPr>
            <a:picLocks noChangeAspect="1"/>
          </p:cNvPicPr>
          <p:nvPr userDrawn="1"/>
        </p:nvPicPr>
        <p:blipFill>
          <a:blip r:embed="rId3"/>
          <a:stretch>
            <a:fillRect/>
          </a:stretch>
        </p:blipFill>
        <p:spPr>
          <a:xfrm>
            <a:off x="10584492" y="519759"/>
            <a:ext cx="1025375" cy="928077"/>
          </a:xfrm>
          <a:prstGeom prst="rect">
            <a:avLst/>
          </a:prstGeom>
        </p:spPr>
      </p:pic>
      <p:sp>
        <p:nvSpPr>
          <p:cNvPr id="13" name="Title 1">
            <a:extLst>
              <a:ext uri="{FF2B5EF4-FFF2-40B4-BE49-F238E27FC236}">
                <a16:creationId xmlns:a16="http://schemas.microsoft.com/office/drawing/2014/main" id="{682F761D-7628-4042-B47E-90562D5008BA}"/>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КОНТАКТЫ</a:t>
            </a:r>
            <a:endParaRPr lang="en-GB" dirty="0"/>
          </a:p>
        </p:txBody>
      </p:sp>
      <p:sp>
        <p:nvSpPr>
          <p:cNvPr id="16" name="Subtitle 2">
            <a:extLst>
              <a:ext uri="{FF2B5EF4-FFF2-40B4-BE49-F238E27FC236}">
                <a16:creationId xmlns:a16="http://schemas.microsoft.com/office/drawing/2014/main" id="{269608DD-73BF-C94C-9499-879CB63B5C13}"/>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22" name="Rectangle 14">
            <a:extLst>
              <a:ext uri="{FF2B5EF4-FFF2-40B4-BE49-F238E27FC236}">
                <a16:creationId xmlns:a16="http://schemas.microsoft.com/office/drawing/2014/main" id="{537E9B69-0BAE-F346-9A6D-109E722B3499}"/>
              </a:ext>
            </a:extLst>
          </p:cNvPr>
          <p:cNvSpPr/>
          <p:nvPr userDrawn="1"/>
        </p:nvSpPr>
        <p:spPr>
          <a:xfrm>
            <a:off x="0" y="3538154"/>
            <a:ext cx="12192000" cy="51207"/>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11052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Титульный слайд">
    <p:bg>
      <p:bgPr>
        <a:solidFill>
          <a:schemeClr val="bg1"/>
        </a:solidFill>
        <a:effectLst/>
      </p:bgPr>
    </p:bg>
    <p:spTree>
      <p:nvGrpSpPr>
        <p:cNvPr id="1" name=""/>
        <p:cNvGrpSpPr/>
        <p:nvPr/>
      </p:nvGrpSpPr>
      <p:grpSpPr>
        <a:xfrm>
          <a:off x="0" y="0"/>
          <a:ext cx="0" cy="0"/>
          <a:chOff x="0" y="0"/>
          <a:chExt cx="0" cy="0"/>
        </a:xfrm>
      </p:grpSpPr>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pic>
        <p:nvPicPr>
          <p:cNvPr id="10" name="Рисунок 9">
            <a:extLst>
              <a:ext uri="{FF2B5EF4-FFF2-40B4-BE49-F238E27FC236}">
                <a16:creationId xmlns:a16="http://schemas.microsoft.com/office/drawing/2014/main" id="{1C590604-379B-8840-90FF-5F4647DC7954}"/>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3" name="Title 1">
            <a:extLst>
              <a:ext uri="{FF2B5EF4-FFF2-40B4-BE49-F238E27FC236}">
                <a16:creationId xmlns:a16="http://schemas.microsoft.com/office/drawing/2014/main" id="{682F761D-7628-4042-B47E-90562D5008BA}"/>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КОНТАКТЫ</a:t>
            </a:r>
            <a:endParaRPr lang="en-GB" dirty="0"/>
          </a:p>
        </p:txBody>
      </p:sp>
      <p:sp>
        <p:nvSpPr>
          <p:cNvPr id="16" name="Subtitle 2">
            <a:extLst>
              <a:ext uri="{FF2B5EF4-FFF2-40B4-BE49-F238E27FC236}">
                <a16:creationId xmlns:a16="http://schemas.microsoft.com/office/drawing/2014/main" id="{269608DD-73BF-C94C-9499-879CB63B5C13}"/>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22" name="Rectangle 14">
            <a:extLst>
              <a:ext uri="{FF2B5EF4-FFF2-40B4-BE49-F238E27FC236}">
                <a16:creationId xmlns:a16="http://schemas.microsoft.com/office/drawing/2014/main" id="{537E9B69-0BAE-F346-9A6D-109E722B3499}"/>
              </a:ext>
            </a:extLst>
          </p:cNvPr>
          <p:cNvSpPr/>
          <p:nvPr userDrawn="1"/>
        </p:nvSpPr>
        <p:spPr>
          <a:xfrm>
            <a:off x="0" y="2886614"/>
            <a:ext cx="12192000" cy="51207"/>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14">
            <a:extLst>
              <a:ext uri="{FF2B5EF4-FFF2-40B4-BE49-F238E27FC236}">
                <a16:creationId xmlns:a16="http://schemas.microsoft.com/office/drawing/2014/main" id="{39B75B3F-43CD-4F4C-93B3-CF9A0C0AA79C}"/>
              </a:ext>
            </a:extLst>
          </p:cNvPr>
          <p:cNvSpPr/>
          <p:nvPr userDrawn="1"/>
        </p:nvSpPr>
        <p:spPr>
          <a:xfrm>
            <a:off x="0" y="4844245"/>
            <a:ext cx="12192000" cy="51207"/>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5673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Титульный слайд">
    <p:bg>
      <p:bgPr>
        <a:solidFill>
          <a:schemeClr val="bg1"/>
        </a:solidFill>
        <a:effectLst/>
      </p:bgPr>
    </p:bg>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id="{39B75B3F-43CD-4F4C-93B3-CF9A0C0AA79C}"/>
              </a:ext>
            </a:extLst>
          </p:cNvPr>
          <p:cNvSpPr/>
          <p:nvPr userDrawn="1"/>
        </p:nvSpPr>
        <p:spPr>
          <a:xfrm>
            <a:off x="0" y="5929923"/>
            <a:ext cx="12192000" cy="928077"/>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p>
        </p:txBody>
      </p:sp>
      <p:pic>
        <p:nvPicPr>
          <p:cNvPr id="10" name="Рисунок 9">
            <a:extLst>
              <a:ext uri="{FF2B5EF4-FFF2-40B4-BE49-F238E27FC236}">
                <a16:creationId xmlns:a16="http://schemas.microsoft.com/office/drawing/2014/main" id="{1C590604-379B-8840-90FF-5F4647DC7954}"/>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3" name="Title 1">
            <a:extLst>
              <a:ext uri="{FF2B5EF4-FFF2-40B4-BE49-F238E27FC236}">
                <a16:creationId xmlns:a16="http://schemas.microsoft.com/office/drawing/2014/main" id="{682F761D-7628-4042-B47E-90562D5008BA}"/>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КОНТАКТЫ</a:t>
            </a:r>
            <a:endParaRPr lang="en-GB" dirty="0"/>
          </a:p>
        </p:txBody>
      </p:sp>
      <p:sp>
        <p:nvSpPr>
          <p:cNvPr id="16" name="Subtitle 2">
            <a:extLst>
              <a:ext uri="{FF2B5EF4-FFF2-40B4-BE49-F238E27FC236}">
                <a16:creationId xmlns:a16="http://schemas.microsoft.com/office/drawing/2014/main" id="{269608DD-73BF-C94C-9499-879CB63B5C13}"/>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8" name="Рисунок 3">
            <a:extLst>
              <a:ext uri="{FF2B5EF4-FFF2-40B4-BE49-F238E27FC236}">
                <a16:creationId xmlns:a16="http://schemas.microsoft.com/office/drawing/2014/main" id="{DB552A77-D8F6-FE43-A8B4-4924A8B56A3F}"/>
              </a:ext>
            </a:extLst>
          </p:cNvPr>
          <p:cNvSpPr>
            <a:spLocks noGrp="1"/>
          </p:cNvSpPr>
          <p:nvPr>
            <p:ph type="pic" sz="quarter" idx="18"/>
          </p:nvPr>
        </p:nvSpPr>
        <p:spPr>
          <a:xfrm>
            <a:off x="707955" y="2547315"/>
            <a:ext cx="2062540" cy="2322482"/>
          </a:xfrm>
          <a:blipFill>
            <a:blip r:embed="rId3"/>
            <a:stretch>
              <a:fillRect/>
            </a:stretch>
          </a:blipFill>
        </p:spPr>
        <p:txBody>
          <a:bodyPr/>
          <a:lstStyle>
            <a:lvl1pPr>
              <a:defRPr>
                <a:solidFill>
                  <a:schemeClr val="bg1"/>
                </a:solidFill>
              </a:defRPr>
            </a:lvl1pPr>
          </a:lstStyle>
          <a:p>
            <a:endParaRPr lang="ru-RU" dirty="0"/>
          </a:p>
        </p:txBody>
      </p:sp>
      <p:sp>
        <p:nvSpPr>
          <p:cNvPr id="11" name="Рисунок 3">
            <a:extLst>
              <a:ext uri="{FF2B5EF4-FFF2-40B4-BE49-F238E27FC236}">
                <a16:creationId xmlns:a16="http://schemas.microsoft.com/office/drawing/2014/main" id="{CB79C6F3-E265-5345-883B-6D80B9FBFC3A}"/>
              </a:ext>
            </a:extLst>
          </p:cNvPr>
          <p:cNvSpPr>
            <a:spLocks noGrp="1"/>
          </p:cNvSpPr>
          <p:nvPr>
            <p:ph type="pic" sz="quarter" idx="19"/>
          </p:nvPr>
        </p:nvSpPr>
        <p:spPr>
          <a:xfrm>
            <a:off x="5935048" y="2547315"/>
            <a:ext cx="2062540" cy="2322482"/>
          </a:xfrm>
          <a:blipFill>
            <a:blip r:embed="rId3"/>
            <a:stretch>
              <a:fillRect/>
            </a:stretch>
          </a:blipFill>
        </p:spPr>
        <p:txBody>
          <a:bodyPr/>
          <a:lstStyle>
            <a:lvl1pPr>
              <a:defRPr>
                <a:solidFill>
                  <a:schemeClr val="bg1"/>
                </a:solidFill>
              </a:defRPr>
            </a:lvl1pPr>
          </a:lstStyle>
          <a:p>
            <a:endParaRPr lang="ru-RU" dirty="0"/>
          </a:p>
        </p:txBody>
      </p:sp>
    </p:spTree>
    <p:extLst>
      <p:ext uri="{BB962C8B-B14F-4D97-AF65-F5344CB8AC3E}">
        <p14:creationId xmlns:p14="http://schemas.microsoft.com/office/powerpoint/2010/main" val="1516952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Титульный слайд">
    <p:bg>
      <p:bgPr>
        <a:solidFill>
          <a:schemeClr val="bg1"/>
        </a:solidFill>
        <a:effectLst/>
      </p:bgPr>
    </p:bg>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id="{39B75B3F-43CD-4F4C-93B3-CF9A0C0AA79C}"/>
              </a:ext>
            </a:extLst>
          </p:cNvPr>
          <p:cNvSpPr/>
          <p:nvPr userDrawn="1"/>
        </p:nvSpPr>
        <p:spPr>
          <a:xfrm>
            <a:off x="0" y="5163542"/>
            <a:ext cx="12192000" cy="45719"/>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pic>
        <p:nvPicPr>
          <p:cNvPr id="10" name="Рисунок 9">
            <a:extLst>
              <a:ext uri="{FF2B5EF4-FFF2-40B4-BE49-F238E27FC236}">
                <a16:creationId xmlns:a16="http://schemas.microsoft.com/office/drawing/2014/main" id="{1C590604-379B-8840-90FF-5F4647DC7954}"/>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3" name="Title 1">
            <a:extLst>
              <a:ext uri="{FF2B5EF4-FFF2-40B4-BE49-F238E27FC236}">
                <a16:creationId xmlns:a16="http://schemas.microsoft.com/office/drawing/2014/main" id="{682F761D-7628-4042-B47E-90562D5008BA}"/>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КОНТАКТЫ</a:t>
            </a:r>
            <a:endParaRPr lang="en-GB" dirty="0"/>
          </a:p>
        </p:txBody>
      </p:sp>
      <p:sp>
        <p:nvSpPr>
          <p:cNvPr id="16" name="Subtitle 2">
            <a:extLst>
              <a:ext uri="{FF2B5EF4-FFF2-40B4-BE49-F238E27FC236}">
                <a16:creationId xmlns:a16="http://schemas.microsoft.com/office/drawing/2014/main" id="{269608DD-73BF-C94C-9499-879CB63B5C13}"/>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8" name="Рисунок 3">
            <a:extLst>
              <a:ext uri="{FF2B5EF4-FFF2-40B4-BE49-F238E27FC236}">
                <a16:creationId xmlns:a16="http://schemas.microsoft.com/office/drawing/2014/main" id="{DB552A77-D8F6-FE43-A8B4-4924A8B56A3F}"/>
              </a:ext>
            </a:extLst>
          </p:cNvPr>
          <p:cNvSpPr>
            <a:spLocks noGrp="1"/>
          </p:cNvSpPr>
          <p:nvPr>
            <p:ph type="pic" sz="quarter" idx="18"/>
          </p:nvPr>
        </p:nvSpPr>
        <p:spPr>
          <a:xfrm>
            <a:off x="707955" y="2343315"/>
            <a:ext cx="1764726" cy="1987135"/>
          </a:xfrm>
          <a:blipFill>
            <a:blip r:embed="rId3"/>
            <a:stretch>
              <a:fillRect/>
            </a:stretch>
          </a:blipFill>
        </p:spPr>
        <p:txBody>
          <a:bodyPr/>
          <a:lstStyle>
            <a:lvl1pPr>
              <a:defRPr>
                <a:solidFill>
                  <a:schemeClr val="bg1"/>
                </a:solidFill>
              </a:defRPr>
            </a:lvl1pPr>
          </a:lstStyle>
          <a:p>
            <a:endParaRPr lang="ru-RU" dirty="0"/>
          </a:p>
        </p:txBody>
      </p:sp>
      <p:sp>
        <p:nvSpPr>
          <p:cNvPr id="15" name="Рисунок 3">
            <a:extLst>
              <a:ext uri="{FF2B5EF4-FFF2-40B4-BE49-F238E27FC236}">
                <a16:creationId xmlns:a16="http://schemas.microsoft.com/office/drawing/2014/main" id="{6B5ABF29-D9B1-1E40-B213-AFB1EFA7560A}"/>
              </a:ext>
            </a:extLst>
          </p:cNvPr>
          <p:cNvSpPr>
            <a:spLocks noGrp="1"/>
          </p:cNvSpPr>
          <p:nvPr>
            <p:ph type="pic" sz="quarter" idx="19"/>
          </p:nvPr>
        </p:nvSpPr>
        <p:spPr>
          <a:xfrm>
            <a:off x="3369268" y="2343315"/>
            <a:ext cx="1764726" cy="1987135"/>
          </a:xfrm>
          <a:blipFill>
            <a:blip r:embed="rId3"/>
            <a:stretch>
              <a:fillRect/>
            </a:stretch>
          </a:blipFill>
        </p:spPr>
        <p:txBody>
          <a:bodyPr/>
          <a:lstStyle>
            <a:lvl1pPr>
              <a:defRPr>
                <a:solidFill>
                  <a:schemeClr val="bg1"/>
                </a:solidFill>
              </a:defRPr>
            </a:lvl1pPr>
          </a:lstStyle>
          <a:p>
            <a:endParaRPr lang="ru-RU" dirty="0"/>
          </a:p>
        </p:txBody>
      </p:sp>
      <p:sp>
        <p:nvSpPr>
          <p:cNvPr id="17" name="Рисунок 3">
            <a:extLst>
              <a:ext uri="{FF2B5EF4-FFF2-40B4-BE49-F238E27FC236}">
                <a16:creationId xmlns:a16="http://schemas.microsoft.com/office/drawing/2014/main" id="{DCF4C31E-C294-4440-8490-4FC077C5F02A}"/>
              </a:ext>
            </a:extLst>
          </p:cNvPr>
          <p:cNvSpPr>
            <a:spLocks noGrp="1"/>
          </p:cNvSpPr>
          <p:nvPr>
            <p:ph type="pic" sz="quarter" idx="20"/>
          </p:nvPr>
        </p:nvSpPr>
        <p:spPr>
          <a:xfrm>
            <a:off x="6126116" y="2343315"/>
            <a:ext cx="1764726" cy="1987135"/>
          </a:xfrm>
          <a:blipFill>
            <a:blip r:embed="rId3"/>
            <a:stretch>
              <a:fillRect/>
            </a:stretch>
          </a:blipFill>
        </p:spPr>
        <p:txBody>
          <a:bodyPr/>
          <a:lstStyle>
            <a:lvl1pPr>
              <a:defRPr>
                <a:solidFill>
                  <a:schemeClr val="bg1"/>
                </a:solidFill>
              </a:defRPr>
            </a:lvl1pPr>
          </a:lstStyle>
          <a:p>
            <a:endParaRPr lang="ru-RU" dirty="0"/>
          </a:p>
        </p:txBody>
      </p:sp>
      <p:sp>
        <p:nvSpPr>
          <p:cNvPr id="19" name="Рисунок 3">
            <a:extLst>
              <a:ext uri="{FF2B5EF4-FFF2-40B4-BE49-F238E27FC236}">
                <a16:creationId xmlns:a16="http://schemas.microsoft.com/office/drawing/2014/main" id="{D5721777-31C2-FF45-AFDB-2EE2001A4CE2}"/>
              </a:ext>
            </a:extLst>
          </p:cNvPr>
          <p:cNvSpPr>
            <a:spLocks noGrp="1"/>
          </p:cNvSpPr>
          <p:nvPr>
            <p:ph type="pic" sz="quarter" idx="21"/>
          </p:nvPr>
        </p:nvSpPr>
        <p:spPr>
          <a:xfrm>
            <a:off x="8746486" y="2343315"/>
            <a:ext cx="1764726" cy="1987135"/>
          </a:xfrm>
          <a:blipFill>
            <a:blip r:embed="rId3"/>
            <a:stretch>
              <a:fillRect/>
            </a:stretch>
          </a:blipFill>
        </p:spPr>
        <p:txBody>
          <a:bodyPr/>
          <a:lstStyle>
            <a:lvl1pPr>
              <a:defRPr>
                <a:solidFill>
                  <a:schemeClr val="bg1"/>
                </a:solidFill>
              </a:defRPr>
            </a:lvl1pPr>
          </a:lstStyle>
          <a:p>
            <a:endParaRPr lang="ru-RU" dirty="0"/>
          </a:p>
        </p:txBody>
      </p:sp>
    </p:spTree>
    <p:extLst>
      <p:ext uri="{BB962C8B-B14F-4D97-AF65-F5344CB8AC3E}">
        <p14:creationId xmlns:p14="http://schemas.microsoft.com/office/powerpoint/2010/main" val="405325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Титульный слайд">
    <p:bg>
      <p:bgPr>
        <a:solidFill>
          <a:schemeClr val="bg1"/>
        </a:solidFill>
        <a:effectLst/>
      </p:bgPr>
    </p:bg>
    <p:spTree>
      <p:nvGrpSpPr>
        <p:cNvPr id="1" name=""/>
        <p:cNvGrpSpPr/>
        <p:nvPr/>
      </p:nvGrpSpPr>
      <p:grpSpPr>
        <a:xfrm>
          <a:off x="0" y="0"/>
          <a:ext cx="0" cy="0"/>
          <a:chOff x="0" y="0"/>
          <a:chExt cx="0" cy="0"/>
        </a:xfrm>
      </p:grpSpPr>
      <p:sp>
        <p:nvSpPr>
          <p:cNvPr id="7" name="Rectangle 14">
            <a:extLst>
              <a:ext uri="{FF2B5EF4-FFF2-40B4-BE49-F238E27FC236}">
                <a16:creationId xmlns:a16="http://schemas.microsoft.com/office/drawing/2014/main" id="{39B75B3F-43CD-4F4C-93B3-CF9A0C0AA79C}"/>
              </a:ext>
            </a:extLst>
          </p:cNvPr>
          <p:cNvSpPr/>
          <p:nvPr userDrawn="1"/>
        </p:nvSpPr>
        <p:spPr>
          <a:xfrm>
            <a:off x="0" y="3538135"/>
            <a:ext cx="12192000" cy="80806"/>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Рисунок 9">
            <a:extLst>
              <a:ext uri="{FF2B5EF4-FFF2-40B4-BE49-F238E27FC236}">
                <a16:creationId xmlns:a16="http://schemas.microsoft.com/office/drawing/2014/main" id="{1C590604-379B-8840-90FF-5F4647DC7954}"/>
              </a:ext>
            </a:extLst>
          </p:cNvPr>
          <p:cNvPicPr>
            <a:picLocks noChangeAspect="1"/>
          </p:cNvPicPr>
          <p:nvPr userDrawn="1"/>
        </p:nvPicPr>
        <p:blipFill>
          <a:blip r:embed="rId2"/>
          <a:stretch>
            <a:fillRect/>
          </a:stretch>
        </p:blipFill>
        <p:spPr>
          <a:xfrm>
            <a:off x="5418050" y="1002227"/>
            <a:ext cx="1355895" cy="1227234"/>
          </a:xfrm>
          <a:prstGeom prst="rect">
            <a:avLst/>
          </a:prstGeom>
        </p:spPr>
      </p:pic>
    </p:spTree>
    <p:extLst>
      <p:ext uri="{BB962C8B-B14F-4D97-AF65-F5344CB8AC3E}">
        <p14:creationId xmlns:p14="http://schemas.microsoft.com/office/powerpoint/2010/main" val="1434229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Титульный слайд">
    <p:bg>
      <p:bgPr>
        <a:gradFill>
          <a:gsLst>
            <a:gs pos="57000">
              <a:srgbClr val="99CB33"/>
            </a:gs>
            <a:gs pos="0">
              <a:srgbClr val="128657"/>
            </a:gs>
          </a:gsLst>
          <a:lin ang="21594000" scaled="0"/>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32526DE-1797-8B4D-9D43-41C380473D09}"/>
              </a:ext>
            </a:extLst>
          </p:cNvPr>
          <p:cNvPicPr>
            <a:picLocks noChangeAspect="1"/>
          </p:cNvPicPr>
          <p:nvPr userDrawn="1"/>
        </p:nvPicPr>
        <p:blipFill>
          <a:blip r:embed="rId2"/>
          <a:stretch>
            <a:fillRect/>
          </a:stretch>
        </p:blipFill>
        <p:spPr>
          <a:xfrm>
            <a:off x="5291471" y="866948"/>
            <a:ext cx="1609058" cy="1458209"/>
          </a:xfrm>
          <a:prstGeom prst="rect">
            <a:avLst/>
          </a:prstGeom>
        </p:spPr>
      </p:pic>
    </p:spTree>
    <p:extLst>
      <p:ext uri="{BB962C8B-B14F-4D97-AF65-F5344CB8AC3E}">
        <p14:creationId xmlns:p14="http://schemas.microsoft.com/office/powerpoint/2010/main" val="4169267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Титульный слайд">
    <p:bg>
      <p:bgPr>
        <a:gradFill>
          <a:gsLst>
            <a:gs pos="57000">
              <a:srgbClr val="99CB33"/>
            </a:gs>
            <a:gs pos="0">
              <a:srgbClr val="128657"/>
            </a:gs>
          </a:gsLst>
          <a:lin ang="21594000" scaled="0"/>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3AE9381-AECF-914E-9407-11A0C9AC7763}"/>
              </a:ext>
            </a:extLst>
          </p:cNvPr>
          <p:cNvPicPr>
            <a:picLocks noChangeAspect="1"/>
          </p:cNvPicPr>
          <p:nvPr userDrawn="1"/>
        </p:nvPicPr>
        <p:blipFill>
          <a:blip r:embed="rId2"/>
          <a:stretch>
            <a:fillRect/>
          </a:stretch>
        </p:blipFill>
        <p:spPr>
          <a:xfrm>
            <a:off x="10584492" y="539403"/>
            <a:ext cx="1025375" cy="929246"/>
          </a:xfrm>
          <a:prstGeom prst="rect">
            <a:avLst/>
          </a:prstGeom>
        </p:spPr>
      </p:pic>
      <p:sp>
        <p:nvSpPr>
          <p:cNvPr id="6" name="Номер слайда 5">
            <a:extLst>
              <a:ext uri="{FF2B5EF4-FFF2-40B4-BE49-F238E27FC236}">
                <a16:creationId xmlns:a16="http://schemas.microsoft.com/office/drawing/2014/main" id="{1E2569B1-1E0F-C842-800C-4B4ABC8CFE0E}"/>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p>
        </p:txBody>
      </p:sp>
    </p:spTree>
    <p:extLst>
      <p:ext uri="{BB962C8B-B14F-4D97-AF65-F5344CB8AC3E}">
        <p14:creationId xmlns:p14="http://schemas.microsoft.com/office/powerpoint/2010/main" val="178821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64DA834A-B606-CD46-A891-03075D570792}"/>
              </a:ext>
            </a:extLst>
          </p:cNvPr>
          <p:cNvSpPr/>
          <p:nvPr userDrawn="1"/>
        </p:nvSpPr>
        <p:spPr>
          <a:xfrm>
            <a:off x="0" y="0"/>
            <a:ext cx="5540188" cy="6858000"/>
          </a:xfrm>
          <a:prstGeom prst="rect">
            <a:avLst/>
          </a:prstGeom>
          <a:gradFill>
            <a:gsLst>
              <a:gs pos="0">
                <a:srgbClr val="128657"/>
              </a:gs>
              <a:gs pos="100000">
                <a:srgbClr val="AED62D"/>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717EAF11-51B1-E445-9A02-19110C880078}"/>
              </a:ext>
            </a:extLst>
          </p:cNvPr>
          <p:cNvPicPr>
            <a:picLocks noChangeAspect="1"/>
          </p:cNvPicPr>
          <p:nvPr userDrawn="1"/>
        </p:nvPicPr>
        <p:blipFill>
          <a:blip r:embed="rId2"/>
          <a:stretch>
            <a:fillRect/>
          </a:stretch>
        </p:blipFill>
        <p:spPr>
          <a:xfrm>
            <a:off x="380999" y="368639"/>
            <a:ext cx="1210583" cy="1097090"/>
          </a:xfrm>
          <a:prstGeom prst="rect">
            <a:avLst/>
          </a:prstGeom>
        </p:spPr>
      </p:pic>
      <p:sp>
        <p:nvSpPr>
          <p:cNvPr id="12" name="Title 1">
            <a:extLst>
              <a:ext uri="{FF2B5EF4-FFF2-40B4-BE49-F238E27FC236}">
                <a16:creationId xmlns:a16="http://schemas.microsoft.com/office/drawing/2014/main" id="{8D2095F5-406D-B448-9610-6672F4847FDE}"/>
              </a:ext>
            </a:extLst>
          </p:cNvPr>
          <p:cNvSpPr>
            <a:spLocks noGrp="1"/>
          </p:cNvSpPr>
          <p:nvPr>
            <p:ph type="ctrTitle" hasCustomPrompt="1"/>
          </p:nvPr>
        </p:nvSpPr>
        <p:spPr>
          <a:xfrm>
            <a:off x="1032834" y="3167115"/>
            <a:ext cx="3552613" cy="523770"/>
          </a:xfrm>
        </p:spPr>
        <p:txBody>
          <a:bodyPr anchor="b">
            <a:normAutofit/>
          </a:bodyPr>
          <a:lstStyle>
            <a:lvl1pPr algn="ctr">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СОДЕРЖАНИЕ</a:t>
            </a:r>
            <a:endParaRPr lang="en-GB" dirty="0"/>
          </a:p>
        </p:txBody>
      </p:sp>
      <p:sp>
        <p:nvSpPr>
          <p:cNvPr id="13" name="Content Placeholder 2">
            <a:extLst>
              <a:ext uri="{FF2B5EF4-FFF2-40B4-BE49-F238E27FC236}">
                <a16:creationId xmlns:a16="http://schemas.microsoft.com/office/drawing/2014/main" id="{5ECCF2CD-5206-EA40-B984-3016469E465B}"/>
              </a:ext>
            </a:extLst>
          </p:cNvPr>
          <p:cNvSpPr>
            <a:spLocks noGrp="1"/>
          </p:cNvSpPr>
          <p:nvPr>
            <p:ph idx="1" hasCustomPrompt="1"/>
          </p:nvPr>
        </p:nvSpPr>
        <p:spPr>
          <a:xfrm>
            <a:off x="7179485" y="903738"/>
            <a:ext cx="4187763" cy="5591192"/>
          </a:xfrm>
        </p:spPr>
        <p:txBody>
          <a:bodyPr>
            <a:normAutofit/>
          </a:bodyPr>
          <a:lstStyle>
            <a:lvl1pPr>
              <a:lnSpc>
                <a:spcPct val="100000"/>
              </a:lnSpc>
              <a:spcBef>
                <a:spcPts val="1200"/>
              </a:spcBef>
              <a:buSzPct val="100000"/>
              <a:buFont typeface="+mj-lt"/>
              <a:buAutoNum type="arabicPeriod"/>
              <a:defRPr sz="1400" b="0">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lvl="0"/>
            <a:r>
              <a:rPr lang="ru-RU" dirty="0"/>
              <a:t> Разделители</a:t>
            </a:r>
          </a:p>
          <a:p>
            <a:pPr lvl="0"/>
            <a:endParaRPr lang="ru-RU" dirty="0"/>
          </a:p>
          <a:p>
            <a:pPr lvl="0"/>
            <a:r>
              <a:rPr lang="ru-RU" dirty="0"/>
              <a:t> Основная текстовая часть</a:t>
            </a:r>
          </a:p>
          <a:p>
            <a:pPr lvl="0"/>
            <a:endParaRPr lang="ru-RU" dirty="0"/>
          </a:p>
          <a:p>
            <a:pPr lvl="0"/>
            <a:r>
              <a:rPr lang="ru-RU" dirty="0"/>
              <a:t> Иконки</a:t>
            </a:r>
          </a:p>
          <a:p>
            <a:pPr lvl="0"/>
            <a:endParaRPr lang="ru-RU" dirty="0"/>
          </a:p>
          <a:p>
            <a:pPr lvl="0"/>
            <a:r>
              <a:rPr lang="ru-RU" dirty="0"/>
              <a:t> Диаграммы</a:t>
            </a:r>
          </a:p>
          <a:p>
            <a:pPr lvl="0"/>
            <a:endParaRPr lang="ru-RU" dirty="0"/>
          </a:p>
          <a:p>
            <a:pPr lvl="0"/>
            <a:r>
              <a:rPr lang="ru-RU" dirty="0"/>
              <a:t> Графики</a:t>
            </a:r>
          </a:p>
          <a:p>
            <a:pPr lvl="0"/>
            <a:endParaRPr lang="ru-RU" dirty="0"/>
          </a:p>
          <a:p>
            <a:pPr lvl="0"/>
            <a:r>
              <a:rPr lang="ru-RU" dirty="0"/>
              <a:t> Таблицы</a:t>
            </a:r>
          </a:p>
          <a:p>
            <a:pPr lvl="0"/>
            <a:endParaRPr lang="ru-RU" dirty="0"/>
          </a:p>
          <a:p>
            <a:pPr lvl="0"/>
            <a:r>
              <a:rPr lang="ru-RU" dirty="0"/>
              <a:t>  </a:t>
            </a:r>
            <a:r>
              <a:rPr lang="ru-RU" dirty="0" err="1"/>
              <a:t>Инфографика</a:t>
            </a:r>
            <a:endParaRPr lang="ru-RU" dirty="0"/>
          </a:p>
          <a:p>
            <a:pPr lvl="0"/>
            <a:endParaRPr lang="ru-RU" dirty="0"/>
          </a:p>
          <a:p>
            <a:pPr lvl="0"/>
            <a:r>
              <a:rPr lang="ru-RU" dirty="0"/>
              <a:t> Шрифты и стандарты оформления </a:t>
            </a:r>
          </a:p>
        </p:txBody>
      </p:sp>
    </p:spTree>
    <p:extLst>
      <p:ext uri="{BB962C8B-B14F-4D97-AF65-F5344CB8AC3E}">
        <p14:creationId xmlns:p14="http://schemas.microsoft.com/office/powerpoint/2010/main" val="3561676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8" name="Рисунок 3">
            <a:extLst>
              <a:ext uri="{FF2B5EF4-FFF2-40B4-BE49-F238E27FC236}">
                <a16:creationId xmlns:a16="http://schemas.microsoft.com/office/drawing/2014/main" id="{402A3349-10DC-6D44-8FDC-9F5182FB1B3C}"/>
              </a:ext>
            </a:extLst>
          </p:cNvPr>
          <p:cNvSpPr>
            <a:spLocks noGrp="1"/>
          </p:cNvSpPr>
          <p:nvPr>
            <p:ph type="pic" sz="quarter" idx="11"/>
          </p:nvPr>
        </p:nvSpPr>
        <p:spPr>
          <a:xfrm>
            <a:off x="7054442" y="0"/>
            <a:ext cx="5137558" cy="6861175"/>
          </a:xfrm>
          <a:blipFill dpi="0" rotWithShape="0">
            <a:blip r:embed="rId2"/>
            <a:srcRect/>
            <a:stretch>
              <a:fillRect/>
            </a:stretch>
          </a:blipFill>
        </p:spPr>
      </p:sp>
      <p:sp>
        <p:nvSpPr>
          <p:cNvPr id="7" name="Прямоугольник 6">
            <a:extLst>
              <a:ext uri="{FF2B5EF4-FFF2-40B4-BE49-F238E27FC236}">
                <a16:creationId xmlns:a16="http://schemas.microsoft.com/office/drawing/2014/main" id="{64DA834A-B606-CD46-A891-03075D570792}"/>
              </a:ext>
            </a:extLst>
          </p:cNvPr>
          <p:cNvSpPr/>
          <p:nvPr userDrawn="1"/>
        </p:nvSpPr>
        <p:spPr>
          <a:xfrm>
            <a:off x="-5264" y="-3924"/>
            <a:ext cx="7059706" cy="2368301"/>
          </a:xfrm>
          <a:prstGeom prst="rect">
            <a:avLst/>
          </a:prstGeom>
          <a:gradFill>
            <a:gsLst>
              <a:gs pos="0">
                <a:srgbClr val="128657"/>
              </a:gs>
              <a:gs pos="100000">
                <a:srgbClr val="D2E824"/>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717EAF11-51B1-E445-9A02-19110C880078}"/>
              </a:ext>
            </a:extLst>
          </p:cNvPr>
          <p:cNvPicPr>
            <a:picLocks noChangeAspect="1"/>
          </p:cNvPicPr>
          <p:nvPr userDrawn="1"/>
        </p:nvPicPr>
        <p:blipFill>
          <a:blip r:embed="rId3"/>
          <a:stretch>
            <a:fillRect/>
          </a:stretch>
        </p:blipFill>
        <p:spPr>
          <a:xfrm>
            <a:off x="620664" y="531199"/>
            <a:ext cx="1129139" cy="1023281"/>
          </a:xfrm>
          <a:prstGeom prst="rect">
            <a:avLst/>
          </a:prstGeom>
        </p:spPr>
      </p:pic>
      <p:sp>
        <p:nvSpPr>
          <p:cNvPr id="12" name="Title 1">
            <a:extLst>
              <a:ext uri="{FF2B5EF4-FFF2-40B4-BE49-F238E27FC236}">
                <a16:creationId xmlns:a16="http://schemas.microsoft.com/office/drawing/2014/main" id="{8D2095F5-406D-B448-9610-6672F4847FDE}"/>
              </a:ext>
            </a:extLst>
          </p:cNvPr>
          <p:cNvSpPr>
            <a:spLocks noGrp="1"/>
          </p:cNvSpPr>
          <p:nvPr>
            <p:ph type="ctrTitle" hasCustomPrompt="1"/>
          </p:nvPr>
        </p:nvSpPr>
        <p:spPr>
          <a:xfrm>
            <a:off x="2136066" y="815718"/>
            <a:ext cx="3552613" cy="523770"/>
          </a:xfrm>
        </p:spPr>
        <p:txBody>
          <a:bodyPr anchor="b">
            <a:normAutofit/>
          </a:bodyPr>
          <a:lstStyle>
            <a:lvl1pPr algn="ctr">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СОДЕРЖАНИЕ</a:t>
            </a:r>
            <a:endParaRPr lang="en-GB" dirty="0"/>
          </a:p>
        </p:txBody>
      </p:sp>
      <p:sp>
        <p:nvSpPr>
          <p:cNvPr id="9" name="Title 1">
            <a:extLst>
              <a:ext uri="{FF2B5EF4-FFF2-40B4-BE49-F238E27FC236}">
                <a16:creationId xmlns:a16="http://schemas.microsoft.com/office/drawing/2014/main" id="{5EE52C31-D087-794E-8FD0-E2FC62CEA9E1}"/>
              </a:ext>
            </a:extLst>
          </p:cNvPr>
          <p:cNvSpPr txBox="1">
            <a:spLocks/>
          </p:cNvSpPr>
          <p:nvPr userDrawn="1"/>
        </p:nvSpPr>
        <p:spPr>
          <a:xfrm>
            <a:off x="1185234" y="3319515"/>
            <a:ext cx="3552613" cy="52377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2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a:t>СОДЕРЖАНИЕ</a:t>
            </a:r>
            <a:endParaRPr lang="en-GB" dirty="0"/>
          </a:p>
        </p:txBody>
      </p:sp>
      <p:sp>
        <p:nvSpPr>
          <p:cNvPr id="11" name="Content Placeholder 2">
            <a:extLst>
              <a:ext uri="{FF2B5EF4-FFF2-40B4-BE49-F238E27FC236}">
                <a16:creationId xmlns:a16="http://schemas.microsoft.com/office/drawing/2014/main" id="{F7647E07-F7E4-A749-9711-1EBC193A1F3F}"/>
              </a:ext>
            </a:extLst>
          </p:cNvPr>
          <p:cNvSpPr>
            <a:spLocks noGrp="1"/>
          </p:cNvSpPr>
          <p:nvPr>
            <p:ph idx="1" hasCustomPrompt="1"/>
          </p:nvPr>
        </p:nvSpPr>
        <p:spPr>
          <a:xfrm>
            <a:off x="620664" y="3225025"/>
            <a:ext cx="4187763" cy="2957412"/>
          </a:xfrm>
        </p:spPr>
        <p:txBody>
          <a:bodyPr numCol="2">
            <a:normAutofit/>
          </a:bodyPr>
          <a:lstStyle>
            <a:lvl1pPr>
              <a:lnSpc>
                <a:spcPct val="100000"/>
              </a:lnSpc>
              <a:spcBef>
                <a:spcPts val="1200"/>
              </a:spcBef>
              <a:buSzPct val="100000"/>
              <a:buFont typeface="+mj-lt"/>
              <a:buAutoNum type="arabicPeriod"/>
              <a:defRPr sz="1400" b="0">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lvl="0"/>
            <a:r>
              <a:rPr lang="ru-RU" dirty="0"/>
              <a:t> Разделители</a:t>
            </a:r>
          </a:p>
          <a:p>
            <a:pPr lvl="0"/>
            <a:endParaRPr lang="ru-RU" dirty="0"/>
          </a:p>
          <a:p>
            <a:pPr lvl="0"/>
            <a:r>
              <a:rPr lang="ru-RU" dirty="0"/>
              <a:t> Основная текстовая часть</a:t>
            </a:r>
          </a:p>
          <a:p>
            <a:pPr lvl="0"/>
            <a:endParaRPr lang="ru-RU" dirty="0"/>
          </a:p>
          <a:p>
            <a:pPr lvl="0"/>
            <a:r>
              <a:rPr lang="ru-RU" dirty="0"/>
              <a:t> Иконки</a:t>
            </a:r>
          </a:p>
          <a:p>
            <a:pPr lvl="0"/>
            <a:endParaRPr lang="ru-RU" dirty="0"/>
          </a:p>
          <a:p>
            <a:pPr lvl="0"/>
            <a:r>
              <a:rPr lang="ru-RU" dirty="0"/>
              <a:t> Диаграммы</a:t>
            </a:r>
          </a:p>
          <a:p>
            <a:pPr lvl="0"/>
            <a:endParaRPr lang="ru-RU" dirty="0"/>
          </a:p>
          <a:p>
            <a:pPr lvl="0"/>
            <a:r>
              <a:rPr lang="ru-RU" dirty="0"/>
              <a:t> Графики</a:t>
            </a:r>
          </a:p>
          <a:p>
            <a:pPr lvl="0"/>
            <a:endParaRPr lang="ru-RU" dirty="0"/>
          </a:p>
          <a:p>
            <a:pPr lvl="0"/>
            <a:r>
              <a:rPr lang="ru-RU" dirty="0"/>
              <a:t> Таблицы</a:t>
            </a:r>
          </a:p>
          <a:p>
            <a:pPr lvl="0"/>
            <a:endParaRPr lang="ru-RU" dirty="0"/>
          </a:p>
          <a:p>
            <a:pPr lvl="0"/>
            <a:r>
              <a:rPr lang="ru-RU" dirty="0"/>
              <a:t>  </a:t>
            </a:r>
            <a:r>
              <a:rPr lang="ru-RU" dirty="0" err="1"/>
              <a:t>Инфографика</a:t>
            </a:r>
            <a:endParaRPr lang="ru-RU" dirty="0"/>
          </a:p>
          <a:p>
            <a:pPr lvl="0"/>
            <a:endParaRPr lang="ru-RU" dirty="0"/>
          </a:p>
          <a:p>
            <a:pPr lvl="0"/>
            <a:r>
              <a:rPr lang="ru-RU" dirty="0"/>
              <a:t> Шрифты и стандарты оформления </a:t>
            </a:r>
          </a:p>
        </p:txBody>
      </p:sp>
    </p:spTree>
    <p:extLst>
      <p:ext uri="{BB962C8B-B14F-4D97-AF65-F5344CB8AC3E}">
        <p14:creationId xmlns:p14="http://schemas.microsoft.com/office/powerpoint/2010/main" val="69806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11B66C0-309F-4945-BA3B-3D4D7F6BE6E3}"/>
              </a:ext>
            </a:extLst>
          </p:cNvPr>
          <p:cNvPicPr>
            <a:picLocks noChangeAspect="1"/>
          </p:cNvPicPr>
          <p:nvPr userDrawn="1"/>
        </p:nvPicPr>
        <p:blipFill>
          <a:blip r:embed="rId2"/>
          <a:stretch>
            <a:fillRect/>
          </a:stretch>
        </p:blipFill>
        <p:spPr>
          <a:xfrm>
            <a:off x="665260" y="66880"/>
            <a:ext cx="11526740" cy="6858000"/>
          </a:xfrm>
          <a:prstGeom prst="rect">
            <a:avLst/>
          </a:prstGeom>
        </p:spPr>
      </p:pic>
      <p:pic>
        <p:nvPicPr>
          <p:cNvPr id="12" name="Рисунок 11">
            <a:extLst>
              <a:ext uri="{FF2B5EF4-FFF2-40B4-BE49-F238E27FC236}">
                <a16:creationId xmlns:a16="http://schemas.microsoft.com/office/drawing/2014/main" id="{1520B7D2-D991-664F-BD28-798D720EE170}"/>
              </a:ext>
            </a:extLst>
          </p:cNvPr>
          <p:cNvPicPr>
            <a:picLocks noChangeAspect="1"/>
          </p:cNvPicPr>
          <p:nvPr userDrawn="1"/>
        </p:nvPicPr>
        <p:blipFill>
          <a:blip r:embed="rId3"/>
          <a:stretch>
            <a:fillRect/>
          </a:stretch>
        </p:blipFill>
        <p:spPr>
          <a:xfrm>
            <a:off x="5395141" y="531199"/>
            <a:ext cx="1401718" cy="1270305"/>
          </a:xfrm>
          <a:prstGeom prst="rect">
            <a:avLst/>
          </a:prstGeom>
        </p:spPr>
      </p:pic>
      <p:pic>
        <p:nvPicPr>
          <p:cNvPr id="4" name="Рисунок 3">
            <a:extLst>
              <a:ext uri="{FF2B5EF4-FFF2-40B4-BE49-F238E27FC236}">
                <a16:creationId xmlns:a16="http://schemas.microsoft.com/office/drawing/2014/main" id="{12F69DBF-456C-4945-A9F8-E9B4C977CBCD}"/>
              </a:ext>
            </a:extLst>
          </p:cNvPr>
          <p:cNvPicPr>
            <a:picLocks noChangeAspect="1"/>
          </p:cNvPicPr>
          <p:nvPr userDrawn="1"/>
        </p:nvPicPr>
        <p:blipFill rotWithShape="1">
          <a:blip r:embed="rId4"/>
          <a:srcRect l="250" t="150" r="-530" b="816"/>
          <a:stretch/>
        </p:blipFill>
        <p:spPr>
          <a:xfrm>
            <a:off x="0" y="0"/>
            <a:ext cx="9425354" cy="6858000"/>
          </a:xfrm>
          <a:prstGeom prst="rect">
            <a:avLst/>
          </a:prstGeom>
        </p:spPr>
      </p:pic>
      <p:sp>
        <p:nvSpPr>
          <p:cNvPr id="14" name="Subtitle 2">
            <a:extLst>
              <a:ext uri="{FF2B5EF4-FFF2-40B4-BE49-F238E27FC236}">
                <a16:creationId xmlns:a16="http://schemas.microsoft.com/office/drawing/2014/main" id="{8812BF66-E1D8-1A46-AF7F-783BA80920B0}"/>
              </a:ext>
            </a:extLst>
          </p:cNvPr>
          <p:cNvSpPr>
            <a:spLocks noGrp="1"/>
          </p:cNvSpPr>
          <p:nvPr>
            <p:ph type="subTitle" idx="1" hasCustomPrompt="1"/>
          </p:nvPr>
        </p:nvSpPr>
        <p:spPr>
          <a:xfrm>
            <a:off x="6291628" y="3244508"/>
            <a:ext cx="4903556" cy="415112"/>
          </a:xfrm>
        </p:spPr>
        <p:txBody>
          <a:bodyPr>
            <a:normAutofit/>
          </a:bodyPr>
          <a:lstStyle>
            <a:lvl1pPr marL="0" indent="0" algn="l">
              <a:buNone/>
              <a:defRPr sz="16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3" name="Title 1">
            <a:extLst>
              <a:ext uri="{FF2B5EF4-FFF2-40B4-BE49-F238E27FC236}">
                <a16:creationId xmlns:a16="http://schemas.microsoft.com/office/drawing/2014/main" id="{517022B4-C5A0-5B48-8EA1-890770F3DBE8}"/>
              </a:ext>
            </a:extLst>
          </p:cNvPr>
          <p:cNvSpPr>
            <a:spLocks noGrp="1"/>
          </p:cNvSpPr>
          <p:nvPr>
            <p:ph type="ctrTitle" hasCustomPrompt="1"/>
          </p:nvPr>
        </p:nvSpPr>
        <p:spPr>
          <a:xfrm>
            <a:off x="6291628" y="2494642"/>
            <a:ext cx="4903556" cy="667908"/>
          </a:xfrm>
        </p:spPr>
        <p:txBody>
          <a:bodyPr anchor="b">
            <a:normAutofit/>
          </a:bodyPr>
          <a:lstStyle>
            <a:lvl1pPr algn="l">
              <a:defRPr sz="3200" b="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stStyle>
          <a:p>
            <a:r>
              <a:rPr lang="ru-RU" dirty="0"/>
              <a:t>НАЗВАНИЕ РАЗДЕЛА</a:t>
            </a:r>
            <a:endParaRPr lang="en-GB" dirty="0"/>
          </a:p>
        </p:txBody>
      </p:sp>
      <p:pic>
        <p:nvPicPr>
          <p:cNvPr id="8" name="Рисунок 7">
            <a:extLst>
              <a:ext uri="{FF2B5EF4-FFF2-40B4-BE49-F238E27FC236}">
                <a16:creationId xmlns:a16="http://schemas.microsoft.com/office/drawing/2014/main" id="{1A9DD23B-EE45-E84A-9EDE-25AF10DC2CFF}"/>
              </a:ext>
            </a:extLst>
          </p:cNvPr>
          <p:cNvPicPr>
            <a:picLocks noChangeAspect="1"/>
          </p:cNvPicPr>
          <p:nvPr userDrawn="1"/>
        </p:nvPicPr>
        <p:blipFill>
          <a:blip r:embed="rId3"/>
          <a:stretch>
            <a:fillRect/>
          </a:stretch>
        </p:blipFill>
        <p:spPr>
          <a:xfrm>
            <a:off x="380999" y="531199"/>
            <a:ext cx="1129139" cy="1023281"/>
          </a:xfrm>
          <a:prstGeom prst="rect">
            <a:avLst/>
          </a:prstGeom>
        </p:spPr>
      </p:pic>
      <p:sp>
        <p:nvSpPr>
          <p:cNvPr id="7" name="Овал 6">
            <a:extLst>
              <a:ext uri="{FF2B5EF4-FFF2-40B4-BE49-F238E27FC236}">
                <a16:creationId xmlns:a16="http://schemas.microsoft.com/office/drawing/2014/main" id="{77CA2F46-0369-0D4B-8240-3DCF20BFA13D}"/>
              </a:ext>
            </a:extLst>
          </p:cNvPr>
          <p:cNvSpPr/>
          <p:nvPr userDrawn="1"/>
        </p:nvSpPr>
        <p:spPr>
          <a:xfrm>
            <a:off x="4073438" y="2135712"/>
            <a:ext cx="1719977" cy="1719977"/>
          </a:xfrm>
          <a:prstGeom prst="ellipse">
            <a:avLst/>
          </a:prstGeom>
          <a:gradFill>
            <a:gsLst>
              <a:gs pos="100000">
                <a:srgbClr val="AAD32F"/>
              </a:gs>
              <a:gs pos="0">
                <a:srgbClr val="128657"/>
              </a:gs>
            </a:gsLst>
            <a:lin ang="9600000" scaled="0"/>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525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CDB0BE5B-12F1-524B-99C2-283391F2506C}"/>
              </a:ext>
            </a:extLst>
          </p:cNvPr>
          <p:cNvSpPr>
            <a:spLocks noGrp="1"/>
          </p:cNvSpPr>
          <p:nvPr>
            <p:ph type="pic" sz="quarter" idx="10"/>
          </p:nvPr>
        </p:nvSpPr>
        <p:spPr>
          <a:xfrm>
            <a:off x="6301047" y="2392472"/>
            <a:ext cx="4283445" cy="3236762"/>
          </a:xfrm>
          <a:blipFill>
            <a:blip r:embed="rId2"/>
            <a:stretch>
              <a:fillRect/>
            </a:stretch>
          </a:blipFill>
        </p:spPr>
        <p:txBody>
          <a:bodyPr/>
          <a:lstStyle/>
          <a:p>
            <a:endParaRPr lang="ru-RU"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3"/>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6" name="Rectangle 14">
            <a:extLst>
              <a:ext uri="{FF2B5EF4-FFF2-40B4-BE49-F238E27FC236}">
                <a16:creationId xmlns:a16="http://schemas.microsoft.com/office/drawing/2014/main" id="{6F2578A0-7BA9-9546-B5A2-EE8AAD296D80}"/>
              </a:ext>
            </a:extLst>
          </p:cNvPr>
          <p:cNvSpPr/>
          <p:nvPr userDrawn="1"/>
        </p:nvSpPr>
        <p:spPr>
          <a:xfrm>
            <a:off x="1185233" y="2392471"/>
            <a:ext cx="5115814" cy="3236763"/>
          </a:xfrm>
          <a:prstGeom prst="rect">
            <a:avLst/>
          </a:prstGeom>
          <a:gradFill>
            <a:gsLst>
              <a:gs pos="100000">
                <a:srgbClr val="79BA3C"/>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ontent Placeholder 2">
            <a:extLst>
              <a:ext uri="{FF2B5EF4-FFF2-40B4-BE49-F238E27FC236}">
                <a16:creationId xmlns:a16="http://schemas.microsoft.com/office/drawing/2014/main" id="{F7647E07-F7E4-A749-9711-1EBC193A1F3F}"/>
              </a:ext>
            </a:extLst>
          </p:cNvPr>
          <p:cNvSpPr>
            <a:spLocks noGrp="1"/>
          </p:cNvSpPr>
          <p:nvPr>
            <p:ph idx="1" hasCustomPrompt="1"/>
          </p:nvPr>
        </p:nvSpPr>
        <p:spPr>
          <a:xfrm>
            <a:off x="1654806" y="2864849"/>
            <a:ext cx="4122886" cy="2387109"/>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0" marR="0" lvl="0" indent="0" algn="l" defTabSz="914400" rtl="0" eaLnBrk="1" fontAlgn="auto" latinLnBrk="0" hangingPunct="1">
              <a:lnSpc>
                <a:spcPct val="100000"/>
              </a:lnSpc>
              <a:spcBef>
                <a:spcPts val="1200"/>
              </a:spcBef>
              <a:spcAft>
                <a:spcPts val="0"/>
              </a:spcAft>
              <a:buClrTx/>
              <a:buSzPct val="100000"/>
              <a:buFont typeface="+mj-lt"/>
              <a:buNone/>
              <a:tabLst/>
              <a:defRPr/>
            </a:pPr>
            <a:r>
              <a:rPr lang="ru-RU" dirty="0"/>
              <a:t>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a:t>
            </a:r>
            <a:r>
              <a:rPr lang="ru-RU" dirty="0" err="1"/>
              <a:t>ТекстТекст</a:t>
            </a:r>
            <a:r>
              <a:rPr lang="ru-RU" dirty="0"/>
              <a:t>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 Текст</a:t>
            </a:r>
          </a:p>
          <a:p>
            <a:pPr marL="0" marR="0" lvl="0" indent="0" algn="l" defTabSz="914400" rtl="0" eaLnBrk="1" fontAlgn="auto" latinLnBrk="0" hangingPunct="1">
              <a:lnSpc>
                <a:spcPct val="100000"/>
              </a:lnSpc>
              <a:spcBef>
                <a:spcPts val="1200"/>
              </a:spcBef>
              <a:spcAft>
                <a:spcPts val="0"/>
              </a:spcAft>
              <a:buClrTx/>
              <a:buSzPct val="100000"/>
              <a:buFont typeface="+mj-lt"/>
              <a:buNone/>
              <a:tabLst/>
              <a:defRPr/>
            </a:pPr>
            <a:endParaRPr lang="ru-RU" dirty="0"/>
          </a:p>
        </p:txBody>
      </p:sp>
      <p:sp>
        <p:nvSpPr>
          <p:cNvPr id="19" name="Номер слайда 5">
            <a:extLst>
              <a:ext uri="{FF2B5EF4-FFF2-40B4-BE49-F238E27FC236}">
                <a16:creationId xmlns:a16="http://schemas.microsoft.com/office/drawing/2014/main" id="{EA796C02-064F-B848-A255-CD24C8A583D1}"/>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Tree>
    <p:extLst>
      <p:ext uri="{BB962C8B-B14F-4D97-AF65-F5344CB8AC3E}">
        <p14:creationId xmlns:p14="http://schemas.microsoft.com/office/powerpoint/2010/main" val="98548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sp>
        <p:nvSpPr>
          <p:cNvPr id="16" name="Rectangle 14">
            <a:extLst>
              <a:ext uri="{FF2B5EF4-FFF2-40B4-BE49-F238E27FC236}">
                <a16:creationId xmlns:a16="http://schemas.microsoft.com/office/drawing/2014/main" id="{6F2578A0-7BA9-9546-B5A2-EE8AAD296D80}"/>
              </a:ext>
            </a:extLst>
          </p:cNvPr>
          <p:cNvSpPr/>
          <p:nvPr userDrawn="1"/>
        </p:nvSpPr>
        <p:spPr>
          <a:xfrm>
            <a:off x="8866667" y="-14821"/>
            <a:ext cx="3325332" cy="6872821"/>
          </a:xfrm>
          <a:prstGeom prst="rect">
            <a:avLst/>
          </a:prstGeom>
          <a:gradFill>
            <a:gsLst>
              <a:gs pos="100000">
                <a:srgbClr val="79BA3C"/>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Рисунок 3">
            <a:extLst>
              <a:ext uri="{FF2B5EF4-FFF2-40B4-BE49-F238E27FC236}">
                <a16:creationId xmlns:a16="http://schemas.microsoft.com/office/drawing/2014/main" id="{CDB0BE5B-12F1-524B-99C2-283391F2506C}"/>
              </a:ext>
            </a:extLst>
          </p:cNvPr>
          <p:cNvSpPr>
            <a:spLocks noGrp="1"/>
          </p:cNvSpPr>
          <p:nvPr>
            <p:ph type="pic" sz="quarter" idx="10"/>
          </p:nvPr>
        </p:nvSpPr>
        <p:spPr>
          <a:xfrm>
            <a:off x="6254972" y="2392472"/>
            <a:ext cx="4942418" cy="3236762"/>
          </a:xfrm>
          <a:blipFill>
            <a:blip r:embed="rId2"/>
            <a:stretch>
              <a:fillRect/>
            </a:stretch>
          </a:blipFill>
        </p:spPr>
        <p:txBody>
          <a:bodyPr/>
          <a:lstStyle/>
          <a:p>
            <a:endParaRPr lang="ru-RU" dirty="0"/>
          </a:p>
        </p:txBody>
      </p:sp>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pic>
        <p:nvPicPr>
          <p:cNvPr id="10" name="Рисунок 9">
            <a:extLst>
              <a:ext uri="{FF2B5EF4-FFF2-40B4-BE49-F238E27FC236}">
                <a16:creationId xmlns:a16="http://schemas.microsoft.com/office/drawing/2014/main" id="{C0E32C23-D081-EF47-8A12-C706AABF6B23}"/>
              </a:ext>
            </a:extLst>
          </p:cNvPr>
          <p:cNvPicPr>
            <a:picLocks noChangeAspect="1"/>
          </p:cNvPicPr>
          <p:nvPr userDrawn="1"/>
        </p:nvPicPr>
        <p:blipFill>
          <a:blip r:embed="rId3"/>
          <a:stretch>
            <a:fillRect/>
          </a:stretch>
        </p:blipFill>
        <p:spPr>
          <a:xfrm>
            <a:off x="10584492" y="518590"/>
            <a:ext cx="1025375" cy="929246"/>
          </a:xfrm>
          <a:prstGeom prst="rect">
            <a:avLst/>
          </a:prstGeom>
        </p:spPr>
      </p:pic>
      <p:sp>
        <p:nvSpPr>
          <p:cNvPr id="12" name="Номер слайда 5">
            <a:extLst>
              <a:ext uri="{FF2B5EF4-FFF2-40B4-BE49-F238E27FC236}">
                <a16:creationId xmlns:a16="http://schemas.microsoft.com/office/drawing/2014/main" id="{19134FB4-AAEF-E246-85A7-349508C7F3A0}"/>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9" name="Объект 7">
            <a:extLst>
              <a:ext uri="{FF2B5EF4-FFF2-40B4-BE49-F238E27FC236}">
                <a16:creationId xmlns:a16="http://schemas.microsoft.com/office/drawing/2014/main" id="{3BED0CC4-8DBE-554E-8E44-7931B76AE818}"/>
              </a:ext>
            </a:extLst>
          </p:cNvPr>
          <p:cNvSpPr>
            <a:spLocks noGrp="1"/>
          </p:cNvSpPr>
          <p:nvPr>
            <p:ph idx="1" hasCustomPrompt="1"/>
          </p:nvPr>
        </p:nvSpPr>
        <p:spPr>
          <a:xfrm>
            <a:off x="707954" y="2392473"/>
            <a:ext cx="5069738" cy="3236762"/>
          </a:xfrm>
        </p:spPr>
        <p:txBody>
          <a:bodyPr>
            <a:normAutofit/>
          </a:bodyPr>
          <a:lstStyle>
            <a:lvl1pPr>
              <a:buFont typeface="+mj-lt"/>
              <a:buAutoNum type="arabicPeriod"/>
              <a:defRPr sz="1400">
                <a:latin typeface="Tahoma" panose="020B0604030504040204" pitchFamily="34" charset="0"/>
                <a:ea typeface="Tahoma" panose="020B0604030504040204" pitchFamily="34" charset="0"/>
                <a:cs typeface="Tahoma" panose="020B0604030504040204" pitchFamily="34" charset="0"/>
              </a:defRPr>
            </a:lvl1pPr>
          </a:lstStyle>
          <a:p>
            <a:pPr marL="171450" indent="-171450">
              <a:buSzPct val="200000"/>
              <a:buBlip>
                <a:blip r:embed="rId4"/>
              </a:buBlip>
            </a:pPr>
            <a:r>
              <a:rPr lang="ru-RU" dirty="0"/>
              <a:t>Текст</a:t>
            </a:r>
          </a:p>
          <a:p>
            <a:pPr marL="171450" indent="-171450">
              <a:buSzPct val="200000"/>
              <a:buBlip>
                <a:blip r:embed="rId5"/>
              </a:buBlip>
            </a:pPr>
            <a:r>
              <a:rPr lang="ru-RU" dirty="0"/>
              <a:t>Текст</a:t>
            </a:r>
          </a:p>
          <a:p>
            <a:pPr marL="171450" indent="-171450">
              <a:buSzPct val="200000"/>
              <a:buBlip>
                <a:blip r:embed="rId6"/>
              </a:buBlip>
            </a:pPr>
            <a:r>
              <a:rPr lang="ru-RU" dirty="0"/>
              <a:t>Текст</a:t>
            </a:r>
          </a:p>
        </p:txBody>
      </p:sp>
    </p:spTree>
    <p:extLst>
      <p:ext uri="{BB962C8B-B14F-4D97-AF65-F5344CB8AC3E}">
        <p14:creationId xmlns:p14="http://schemas.microsoft.com/office/powerpoint/2010/main" val="40521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1" y="6334230"/>
            <a:ext cx="12191999" cy="52377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5EE52C31-D087-794E-8FD0-E2FC62CEA9E1}"/>
              </a:ext>
            </a:extLst>
          </p:cNvPr>
          <p:cNvSpPr txBox="1">
            <a:spLocks/>
          </p:cNvSpPr>
          <p:nvPr userDrawn="1"/>
        </p:nvSpPr>
        <p:spPr>
          <a:xfrm>
            <a:off x="1185234" y="3319515"/>
            <a:ext cx="3552613" cy="52377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2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a:t>СОДЕРЖАНИЕ</a:t>
            </a: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0" name="Объект 7">
            <a:extLst>
              <a:ext uri="{FF2B5EF4-FFF2-40B4-BE49-F238E27FC236}">
                <a16:creationId xmlns:a16="http://schemas.microsoft.com/office/drawing/2014/main" id="{97691DE8-511F-7E4C-B374-3A94BDEE2BB0}"/>
              </a:ext>
            </a:extLst>
          </p:cNvPr>
          <p:cNvSpPr>
            <a:spLocks noGrp="1"/>
          </p:cNvSpPr>
          <p:nvPr>
            <p:ph idx="1" hasCustomPrompt="1"/>
          </p:nvPr>
        </p:nvSpPr>
        <p:spPr>
          <a:xfrm>
            <a:off x="707954" y="2197664"/>
            <a:ext cx="5069738" cy="3236762"/>
          </a:xfrm>
        </p:spPr>
        <p:txBody>
          <a:bodyPr>
            <a:normAutofit/>
          </a:bodyPr>
          <a:lstStyle>
            <a:lvl1pPr>
              <a:defRPr sz="1400">
                <a:latin typeface="Tahoma" panose="020B0604030504040204" pitchFamily="34" charset="0"/>
                <a:ea typeface="Tahoma" panose="020B0604030504040204" pitchFamily="34" charset="0"/>
                <a:cs typeface="Tahoma" panose="020B0604030504040204" pitchFamily="34" charset="0"/>
              </a:defRPr>
            </a:lvl1pPr>
          </a:lstStyle>
          <a:p>
            <a:pPr marL="171450" indent="-171450">
              <a:buSzPct val="200000"/>
              <a:buBlip>
                <a:blip r:embed="rId3"/>
              </a:buBlip>
            </a:pPr>
            <a:r>
              <a:rPr lang="ru-RU" dirty="0"/>
              <a:t>Текст</a:t>
            </a:r>
          </a:p>
          <a:p>
            <a:pPr marL="171450" indent="-171450">
              <a:buSzPct val="200000"/>
              <a:buBlip>
                <a:blip r:embed="rId4"/>
              </a:buBlip>
            </a:pPr>
            <a:r>
              <a:rPr lang="ru-RU" dirty="0"/>
              <a:t>Текст</a:t>
            </a:r>
          </a:p>
          <a:p>
            <a:pPr marL="171450" indent="-171450">
              <a:buSzPct val="200000"/>
              <a:buBlip>
                <a:blip r:embed="rId5"/>
              </a:buBlip>
            </a:pPr>
            <a:r>
              <a:rPr lang="ru-RU" dirty="0"/>
              <a:t>Текст</a:t>
            </a:r>
          </a:p>
        </p:txBody>
      </p:sp>
      <p:sp>
        <p:nvSpPr>
          <p:cNvPr id="11" name="Объект 7">
            <a:extLst>
              <a:ext uri="{FF2B5EF4-FFF2-40B4-BE49-F238E27FC236}">
                <a16:creationId xmlns:a16="http://schemas.microsoft.com/office/drawing/2014/main" id="{50163339-B452-EE40-99DF-5F8D23F39D7D}"/>
              </a:ext>
            </a:extLst>
          </p:cNvPr>
          <p:cNvSpPr>
            <a:spLocks noGrp="1"/>
          </p:cNvSpPr>
          <p:nvPr>
            <p:ph idx="14" hasCustomPrompt="1"/>
          </p:nvPr>
        </p:nvSpPr>
        <p:spPr>
          <a:xfrm>
            <a:off x="5937028" y="2197664"/>
            <a:ext cx="5069738" cy="3236762"/>
          </a:xfrm>
        </p:spPr>
        <p:txBody>
          <a:bodyPr>
            <a:normAutofit/>
          </a:bodyPr>
          <a:lstStyle>
            <a:lvl1pPr>
              <a:defRPr sz="1400">
                <a:latin typeface="Tahoma" panose="020B0604030504040204" pitchFamily="34" charset="0"/>
                <a:ea typeface="Tahoma" panose="020B0604030504040204" pitchFamily="34" charset="0"/>
                <a:cs typeface="Tahoma" panose="020B0604030504040204" pitchFamily="34" charset="0"/>
              </a:defRPr>
            </a:lvl1pPr>
          </a:lstStyle>
          <a:p>
            <a:pPr marL="171450" indent="-171450">
              <a:buSzPct val="200000"/>
              <a:buBlip>
                <a:blip r:embed="rId3"/>
              </a:buBlip>
            </a:pPr>
            <a:r>
              <a:rPr lang="ru-RU" dirty="0"/>
              <a:t>Текст</a:t>
            </a:r>
          </a:p>
          <a:p>
            <a:pPr marL="171450" indent="-171450">
              <a:buSzPct val="200000"/>
              <a:buBlip>
                <a:blip r:embed="rId4"/>
              </a:buBlip>
            </a:pPr>
            <a:r>
              <a:rPr lang="ru-RU" dirty="0"/>
              <a:t>Текст</a:t>
            </a:r>
          </a:p>
          <a:p>
            <a:pPr marL="171450" indent="-171450">
              <a:buSzPct val="200000"/>
              <a:buBlip>
                <a:blip r:embed="rId5"/>
              </a:buBlip>
            </a:pPr>
            <a:r>
              <a:rPr lang="ru-RU" dirty="0"/>
              <a:t>Текст</a:t>
            </a:r>
          </a:p>
        </p:txBody>
      </p:sp>
    </p:spTree>
    <p:extLst>
      <p:ext uri="{BB962C8B-B14F-4D97-AF65-F5344CB8AC3E}">
        <p14:creationId xmlns:p14="http://schemas.microsoft.com/office/powerpoint/2010/main" val="20849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1FB73784-FC43-804E-A278-5D6520E9EAC4}"/>
              </a:ext>
            </a:extLst>
          </p:cNvPr>
          <p:cNvSpPr/>
          <p:nvPr userDrawn="1"/>
        </p:nvSpPr>
        <p:spPr>
          <a:xfrm>
            <a:off x="-1" y="6334230"/>
            <a:ext cx="12191999" cy="523770"/>
          </a:xfrm>
          <a:prstGeom prst="rect">
            <a:avLst/>
          </a:prstGeom>
          <a:gradFill>
            <a:gsLst>
              <a:gs pos="57000">
                <a:srgbClr val="99CB33"/>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Рисунок 1">
            <a:extLst>
              <a:ext uri="{FF2B5EF4-FFF2-40B4-BE49-F238E27FC236}">
                <a16:creationId xmlns:a16="http://schemas.microsoft.com/office/drawing/2014/main" id="{EE90FB34-826F-E949-AE4A-53DD45AB52D3}"/>
              </a:ext>
            </a:extLst>
          </p:cNvPr>
          <p:cNvPicPr>
            <a:picLocks noChangeAspect="1"/>
          </p:cNvPicPr>
          <p:nvPr userDrawn="1"/>
        </p:nvPicPr>
        <p:blipFill>
          <a:blip r:embed="rId2"/>
          <a:stretch>
            <a:fillRect/>
          </a:stretch>
        </p:blipFill>
        <p:spPr>
          <a:xfrm>
            <a:off x="10584492" y="519759"/>
            <a:ext cx="1025375" cy="928077"/>
          </a:xfrm>
          <a:prstGeom prst="rect">
            <a:avLst/>
          </a:prstGeom>
        </p:spPr>
      </p:pic>
      <p:sp>
        <p:nvSpPr>
          <p:cNvPr id="14" name="Title 1">
            <a:extLst>
              <a:ext uri="{FF2B5EF4-FFF2-40B4-BE49-F238E27FC236}">
                <a16:creationId xmlns:a16="http://schemas.microsoft.com/office/drawing/2014/main" id="{F691AD59-D93B-D94E-9A23-433FE902DEE9}"/>
              </a:ext>
            </a:extLst>
          </p:cNvPr>
          <p:cNvSpPr>
            <a:spLocks noGrp="1"/>
          </p:cNvSpPr>
          <p:nvPr>
            <p:ph type="ctrTitle" hasCustomPrompt="1"/>
          </p:nvPr>
        </p:nvSpPr>
        <p:spPr>
          <a:xfrm>
            <a:off x="707954" y="519759"/>
            <a:ext cx="3552613" cy="523770"/>
          </a:xfrm>
        </p:spPr>
        <p:txBody>
          <a:bodyPr anchor="b">
            <a:no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ЗАГОЛОВОК</a:t>
            </a:r>
            <a:endParaRPr lang="en-GB" dirty="0"/>
          </a:p>
        </p:txBody>
      </p:sp>
      <p:sp>
        <p:nvSpPr>
          <p:cNvPr id="15" name="Subtitle 2">
            <a:extLst>
              <a:ext uri="{FF2B5EF4-FFF2-40B4-BE49-F238E27FC236}">
                <a16:creationId xmlns:a16="http://schemas.microsoft.com/office/drawing/2014/main" id="{31F7AF6C-ED6A-3D4A-9AC7-393D8230849C}"/>
              </a:ext>
            </a:extLst>
          </p:cNvPr>
          <p:cNvSpPr>
            <a:spLocks noGrp="1"/>
          </p:cNvSpPr>
          <p:nvPr>
            <p:ph type="subTitle" idx="13" hasCustomPrompt="1"/>
          </p:nvPr>
        </p:nvSpPr>
        <p:spPr>
          <a:xfrm>
            <a:off x="707954" y="1138019"/>
            <a:ext cx="3552613" cy="395381"/>
          </a:xfrm>
        </p:spPr>
        <p:txBody>
          <a:bodyPr>
            <a:noAutofit/>
          </a:bodyPr>
          <a:lstStyle>
            <a:lvl1pPr marL="0" indent="0" algn="l">
              <a:buNone/>
              <a:defRPr sz="20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ПОДЗАГОЛОВОК</a:t>
            </a:r>
            <a:endParaRPr lang="en-GB" dirty="0"/>
          </a:p>
        </p:txBody>
      </p:sp>
      <p:sp>
        <p:nvSpPr>
          <p:cNvPr id="18" name="Номер слайда 5">
            <a:extLst>
              <a:ext uri="{FF2B5EF4-FFF2-40B4-BE49-F238E27FC236}">
                <a16:creationId xmlns:a16="http://schemas.microsoft.com/office/drawing/2014/main" id="{21B40F93-FC7A-554B-8A33-CE8D2525E7FD}"/>
              </a:ext>
            </a:extLst>
          </p:cNvPr>
          <p:cNvSpPr>
            <a:spLocks noGrp="1"/>
          </p:cNvSpPr>
          <p:nvPr>
            <p:ph type="sldNum" sz="quarter" idx="4"/>
          </p:nvPr>
        </p:nvSpPr>
        <p:spPr>
          <a:xfrm>
            <a:off x="8866667" y="6334230"/>
            <a:ext cx="2743200" cy="365125"/>
          </a:xfrm>
          <a:prstGeom prst="rect">
            <a:avLst/>
          </a:prstGeom>
        </p:spPr>
        <p:txBody>
          <a:bodyPr vert="horz" lIns="91440" tIns="45720" rIns="91440" bIns="45720" rtlCol="0" anchor="ctr"/>
          <a:lstStyle>
            <a:lvl1pPr algn="r">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latin typeface="Tahoma" panose="020B0604030504040204" pitchFamily="34" charset="0"/>
            </a:endParaRPr>
          </a:p>
        </p:txBody>
      </p:sp>
      <p:sp>
        <p:nvSpPr>
          <p:cNvPr id="10" name="Content Placeholder 2">
            <a:extLst>
              <a:ext uri="{FF2B5EF4-FFF2-40B4-BE49-F238E27FC236}">
                <a16:creationId xmlns:a16="http://schemas.microsoft.com/office/drawing/2014/main" id="{0215E82E-54CA-6D47-9EAB-BF4DD6302FF9}"/>
              </a:ext>
            </a:extLst>
          </p:cNvPr>
          <p:cNvSpPr>
            <a:spLocks noGrp="1"/>
          </p:cNvSpPr>
          <p:nvPr>
            <p:ph idx="1" hasCustomPrompt="1"/>
          </p:nvPr>
        </p:nvSpPr>
        <p:spPr>
          <a:xfrm>
            <a:off x="734456" y="228885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17" name="Content Placeholder 2">
            <a:extLst>
              <a:ext uri="{FF2B5EF4-FFF2-40B4-BE49-F238E27FC236}">
                <a16:creationId xmlns:a16="http://schemas.microsoft.com/office/drawing/2014/main" id="{2FC9DAF2-8034-9F49-AD5E-CBCEF25967B3}"/>
              </a:ext>
            </a:extLst>
          </p:cNvPr>
          <p:cNvSpPr>
            <a:spLocks noGrp="1"/>
          </p:cNvSpPr>
          <p:nvPr>
            <p:ph idx="14" hasCustomPrompt="1"/>
          </p:nvPr>
        </p:nvSpPr>
        <p:spPr>
          <a:xfrm>
            <a:off x="734456" y="4212400"/>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29" name="Content Placeholder 2">
            <a:extLst>
              <a:ext uri="{FF2B5EF4-FFF2-40B4-BE49-F238E27FC236}">
                <a16:creationId xmlns:a16="http://schemas.microsoft.com/office/drawing/2014/main" id="{CB7FF789-11BF-8940-88F4-44C42C7E5440}"/>
              </a:ext>
            </a:extLst>
          </p:cNvPr>
          <p:cNvSpPr>
            <a:spLocks noGrp="1"/>
          </p:cNvSpPr>
          <p:nvPr>
            <p:ph idx="15" hasCustomPrompt="1"/>
          </p:nvPr>
        </p:nvSpPr>
        <p:spPr>
          <a:xfrm>
            <a:off x="4137223" y="228885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30" name="Content Placeholder 2">
            <a:extLst>
              <a:ext uri="{FF2B5EF4-FFF2-40B4-BE49-F238E27FC236}">
                <a16:creationId xmlns:a16="http://schemas.microsoft.com/office/drawing/2014/main" id="{A4332FCD-89F4-2742-BE80-515A53E5A2DA}"/>
              </a:ext>
            </a:extLst>
          </p:cNvPr>
          <p:cNvSpPr>
            <a:spLocks noGrp="1"/>
          </p:cNvSpPr>
          <p:nvPr>
            <p:ph idx="16" hasCustomPrompt="1"/>
          </p:nvPr>
        </p:nvSpPr>
        <p:spPr>
          <a:xfrm>
            <a:off x="4137223" y="4212400"/>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31" name="Content Placeholder 2">
            <a:extLst>
              <a:ext uri="{FF2B5EF4-FFF2-40B4-BE49-F238E27FC236}">
                <a16:creationId xmlns:a16="http://schemas.microsoft.com/office/drawing/2014/main" id="{3A7D8F16-CA35-8F4B-A92D-A61BC163F8CF}"/>
              </a:ext>
            </a:extLst>
          </p:cNvPr>
          <p:cNvSpPr>
            <a:spLocks noGrp="1"/>
          </p:cNvSpPr>
          <p:nvPr>
            <p:ph idx="17" hasCustomPrompt="1"/>
          </p:nvPr>
        </p:nvSpPr>
        <p:spPr>
          <a:xfrm>
            <a:off x="7525000" y="2288855"/>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32" name="Content Placeholder 2">
            <a:extLst>
              <a:ext uri="{FF2B5EF4-FFF2-40B4-BE49-F238E27FC236}">
                <a16:creationId xmlns:a16="http://schemas.microsoft.com/office/drawing/2014/main" id="{E077B11E-A1BB-974A-AF06-FBD6FD18D3EC}"/>
              </a:ext>
            </a:extLst>
          </p:cNvPr>
          <p:cNvSpPr>
            <a:spLocks noGrp="1"/>
          </p:cNvSpPr>
          <p:nvPr>
            <p:ph idx="18" hasCustomPrompt="1"/>
          </p:nvPr>
        </p:nvSpPr>
        <p:spPr>
          <a:xfrm>
            <a:off x="7525000" y="4212400"/>
            <a:ext cx="3013085" cy="1383736"/>
          </a:xfrm>
        </p:spPr>
        <p:txBody>
          <a:bodyPr numCol="1">
            <a:noAutofit/>
          </a:bodyPr>
          <a:lstStyle>
            <a:lvl1pPr marL="0" marR="0" indent="0" algn="l" defTabSz="914400" rtl="0" eaLnBrk="1" fontAlgn="auto" latinLnBrk="0" hangingPunct="1">
              <a:lnSpc>
                <a:spcPct val="100000"/>
              </a:lnSpc>
              <a:spcBef>
                <a:spcPts val="1200"/>
              </a:spcBef>
              <a:spcAft>
                <a:spcPts val="0"/>
              </a:spcAft>
              <a:buClrTx/>
              <a:buSzPct val="100000"/>
              <a:buFont typeface="+mj-lt"/>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Clr>
                <a:schemeClr val="tx1"/>
              </a:buClr>
              <a:buSzPct val="40000"/>
              <a:buFont typeface="+mj-lt"/>
              <a:buAutoNum type="arabicPeriod"/>
              <a:defRPr/>
            </a:lvl2pPr>
            <a:lvl3pPr>
              <a:buClr>
                <a:schemeClr val="tx1"/>
              </a:buClr>
              <a:buSzPct val="40000"/>
              <a:buFont typeface="+mj-lt"/>
              <a:buAutoNum type="arabicPeriod"/>
              <a:defRPr/>
            </a:lvl3pPr>
            <a:lvl4pPr>
              <a:buClr>
                <a:schemeClr val="tx1"/>
              </a:buClr>
              <a:buSzPct val="40000"/>
              <a:buFont typeface="+mj-lt"/>
              <a:buAutoNum type="arabicPeriod"/>
              <a:defRPr/>
            </a:lvl4pPr>
            <a:lvl5pPr>
              <a:buClr>
                <a:schemeClr val="tx1"/>
              </a:buClr>
              <a:buSzPct val="40000"/>
              <a:buFont typeface="+mj-lt"/>
              <a:buAutoNum type="arabicPeriod"/>
              <a:defRPr/>
            </a:lvl5pPr>
          </a:lstStyle>
          <a:p>
            <a:pPr marL="171450" indent="-171450">
              <a:buSzPct val="200000"/>
              <a:buBlip>
                <a:blip r:embed="rId3"/>
              </a:buBlip>
            </a:pPr>
            <a:r>
              <a:rPr lang="ru-RU" sz="1200" dirty="0"/>
              <a:t>Текст</a:t>
            </a:r>
          </a:p>
          <a:p>
            <a:pPr marL="171450" indent="-171450">
              <a:buSzPct val="200000"/>
              <a:buBlip>
                <a:blip r:embed="rId4"/>
              </a:buBlip>
            </a:pPr>
            <a:r>
              <a:rPr lang="ru-RU" sz="1200" dirty="0"/>
              <a:t>Текст</a:t>
            </a:r>
          </a:p>
          <a:p>
            <a:pPr marL="171450" indent="-171450">
              <a:buSzPct val="200000"/>
              <a:buBlip>
                <a:blip r:embed="rId5"/>
              </a:buBlip>
            </a:pPr>
            <a:r>
              <a:rPr lang="ru-RU" sz="1200" dirty="0"/>
              <a:t>Текст</a:t>
            </a:r>
          </a:p>
        </p:txBody>
      </p:sp>
      <p:sp>
        <p:nvSpPr>
          <p:cNvPr id="3" name="Треугольник 2">
            <a:extLst>
              <a:ext uri="{FF2B5EF4-FFF2-40B4-BE49-F238E27FC236}">
                <a16:creationId xmlns:a16="http://schemas.microsoft.com/office/drawing/2014/main" id="{C27256B8-7954-0B44-AA1F-8D7A2C61E95E}"/>
              </a:ext>
            </a:extLst>
          </p:cNvPr>
          <p:cNvSpPr/>
          <p:nvPr userDrawn="1"/>
        </p:nvSpPr>
        <p:spPr>
          <a:xfrm>
            <a:off x="1710646" y="3774137"/>
            <a:ext cx="1060704" cy="279427"/>
          </a:xfrm>
          <a:prstGeom prst="triangle">
            <a:avLst/>
          </a:prstGeom>
          <a:gradFill>
            <a:gsLst>
              <a:gs pos="99000">
                <a:srgbClr val="FFFF18"/>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Треугольник 32">
            <a:extLst>
              <a:ext uri="{FF2B5EF4-FFF2-40B4-BE49-F238E27FC236}">
                <a16:creationId xmlns:a16="http://schemas.microsoft.com/office/drawing/2014/main" id="{7D1EBA59-400E-F349-8FAB-1E9CB4069EA8}"/>
              </a:ext>
            </a:extLst>
          </p:cNvPr>
          <p:cNvSpPr/>
          <p:nvPr userDrawn="1"/>
        </p:nvSpPr>
        <p:spPr>
          <a:xfrm>
            <a:off x="8516181" y="3774137"/>
            <a:ext cx="1060704" cy="279427"/>
          </a:xfrm>
          <a:prstGeom prst="triangle">
            <a:avLst/>
          </a:prstGeom>
          <a:gradFill>
            <a:gsLst>
              <a:gs pos="99000">
                <a:srgbClr val="FFFF18"/>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Треугольник 33">
            <a:extLst>
              <a:ext uri="{FF2B5EF4-FFF2-40B4-BE49-F238E27FC236}">
                <a16:creationId xmlns:a16="http://schemas.microsoft.com/office/drawing/2014/main" id="{1F119BC6-FC82-7446-B6A6-FA2D7319E243}"/>
              </a:ext>
            </a:extLst>
          </p:cNvPr>
          <p:cNvSpPr/>
          <p:nvPr userDrawn="1"/>
        </p:nvSpPr>
        <p:spPr>
          <a:xfrm rot="10800000">
            <a:off x="5113414" y="3774137"/>
            <a:ext cx="1060704" cy="279427"/>
          </a:xfrm>
          <a:prstGeom prst="triangle">
            <a:avLst/>
          </a:prstGeom>
          <a:gradFill>
            <a:gsLst>
              <a:gs pos="99000">
                <a:srgbClr val="FFFF18"/>
              </a:gs>
              <a:gs pos="0">
                <a:srgbClr val="128657"/>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8416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69429"/>
            <a:ext cx="9571075" cy="792742"/>
          </a:xfrm>
          <a:prstGeom prst="rect">
            <a:avLst/>
          </a:prstGeom>
        </p:spPr>
        <p:txBody>
          <a:bodyPr vert="horz" lIns="91440" tIns="45720" rIns="91440" bIns="45720" rtlCol="0" anchor="b">
            <a:normAutofit/>
          </a:bodyPr>
          <a:lstStyle/>
          <a:p>
            <a:r>
              <a:rPr lang="ru-RU" dirty="0"/>
              <a:t>Образец заголовка</a:t>
            </a:r>
            <a:endParaRPr lang="en-GB" dirty="0"/>
          </a:p>
        </p:txBody>
      </p:sp>
      <p:sp>
        <p:nvSpPr>
          <p:cNvPr id="3" name="Text Placeholder 2"/>
          <p:cNvSpPr>
            <a:spLocks noGrp="1"/>
          </p:cNvSpPr>
          <p:nvPr>
            <p:ph type="body" idx="1"/>
          </p:nvPr>
        </p:nvSpPr>
        <p:spPr>
          <a:xfrm>
            <a:off x="838200" y="1825625"/>
            <a:ext cx="10570634" cy="4351338"/>
          </a:xfrm>
          <a:prstGeom prst="rect">
            <a:avLst/>
          </a:prstGeom>
        </p:spPr>
        <p:txBody>
          <a:bodyPr vert="horz" lIns="91440" tIns="45720" rIns="91440" bIns="45720" rtlCol="0">
            <a:normAutofit/>
          </a:bodyPr>
          <a:lstStyle/>
          <a:p>
            <a:pPr lvl="0"/>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sz="8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Номер слайда 5">
            <a:extLst>
              <a:ext uri="{FF2B5EF4-FFF2-40B4-BE49-F238E27FC236}">
                <a16:creationId xmlns:a16="http://schemas.microsoft.com/office/drawing/2014/main" id="{4EC0911D-4570-A544-85B2-96B66A9F8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B0188163-258D-2E4D-98B5-149FF054E877}" type="slidenum">
              <a:rPr lang="ru-RU" smtClean="0"/>
              <a:pPr/>
              <a:t>‹#›</a:t>
            </a:fld>
            <a:endParaRPr lang="ru-RU" dirty="0"/>
          </a:p>
        </p:txBody>
      </p:sp>
    </p:spTree>
    <p:extLst>
      <p:ext uri="{BB962C8B-B14F-4D97-AF65-F5344CB8AC3E}">
        <p14:creationId xmlns:p14="http://schemas.microsoft.com/office/powerpoint/2010/main" val="3132549576"/>
      </p:ext>
    </p:extLst>
  </p:cSld>
  <p:clrMap bg1="lt1" tx1="dk1" bg2="lt2" tx2="dk2" accent1="accent1" accent2="accent2" accent3="accent3" accent4="accent4" accent5="accent5" accent6="accent6" hlink="hlink" folHlink="folHlink"/>
  <p:sldLayoutIdLst>
    <p:sldLayoutId id="2147483668" r:id="rId1"/>
    <p:sldLayoutId id="2147483699" r:id="rId2"/>
    <p:sldLayoutId id="2147483649" r:id="rId3"/>
    <p:sldLayoutId id="2147483700" r:id="rId4"/>
    <p:sldLayoutId id="2147483669" r:id="rId5"/>
    <p:sldLayoutId id="2147483701" r:id="rId6"/>
    <p:sldLayoutId id="2147483702" r:id="rId7"/>
    <p:sldLayoutId id="2147483703" r:id="rId8"/>
    <p:sldLayoutId id="2147483704" r:id="rId9"/>
    <p:sldLayoutId id="2147483712" r:id="rId10"/>
    <p:sldLayoutId id="2147483705" r:id="rId11"/>
    <p:sldLayoutId id="2147483706" r:id="rId12"/>
    <p:sldLayoutId id="2147483707" r:id="rId13"/>
    <p:sldLayoutId id="2147483708" r:id="rId14"/>
    <p:sldLayoutId id="2147483709" r:id="rId15"/>
    <p:sldLayoutId id="2147483710" r:id="rId16"/>
    <p:sldLayoutId id="2147483714" r:id="rId17"/>
    <p:sldLayoutId id="2147483715" r:id="rId18"/>
    <p:sldLayoutId id="2147483711" r:id="rId19"/>
    <p:sldLayoutId id="2147483724" r:id="rId20"/>
    <p:sldLayoutId id="2147483713"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Lst>
  <p:hf hdr="0" dt="0"/>
  <p:txStyles>
    <p:titleStyle>
      <a:lvl1pPr algn="l" defTabSz="914400" rtl="0" eaLnBrk="1" latinLnBrk="0" hangingPunct="1">
        <a:lnSpc>
          <a:spcPct val="90000"/>
        </a:lnSpc>
        <a:spcBef>
          <a:spcPct val="0"/>
        </a:spcBef>
        <a:buNone/>
        <a:defRPr sz="3600" kern="1200">
          <a:solidFill>
            <a:srgbClr val="1A1A1A"/>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100000"/>
        </a:lnSpc>
        <a:spcBef>
          <a:spcPts val="1200"/>
        </a:spcBef>
        <a:buFontTx/>
        <a:buNone/>
        <a:defRPr sz="1800" kern="1200">
          <a:solidFill>
            <a:srgbClr val="1A1A1A"/>
          </a:solidFill>
          <a:latin typeface="Tahoma" panose="020B0604030504040204" pitchFamily="34" charset="0"/>
          <a:ea typeface="Tahoma" panose="020B0604030504040204" pitchFamily="34" charset="0"/>
          <a:cs typeface="Tahoma" panose="020B0604030504040204" pitchFamily="34" charset="0"/>
        </a:defRPr>
      </a:lvl1pPr>
      <a:lvl2pPr marL="357188" indent="-174625" algn="l" defTabSz="914400" rtl="0" eaLnBrk="1" latinLnBrk="0" hangingPunct="1">
        <a:lnSpc>
          <a:spcPct val="100000"/>
        </a:lnSpc>
        <a:spcBef>
          <a:spcPts val="0"/>
        </a:spcBef>
        <a:buClr>
          <a:srgbClr val="45D487"/>
        </a:buClr>
        <a:buFont typeface="BigCity Grotesque Pro Book" panose="02070503070706040303" pitchFamily="18" charset="-52"/>
        <a:buChar char="▶"/>
        <a:defRPr sz="1800" kern="1200">
          <a:solidFill>
            <a:srgbClr val="1A1A1A"/>
          </a:solidFill>
          <a:latin typeface="BigCity Grotesque Pro Book" panose="02070503070706040303" pitchFamily="18" charset="-52"/>
          <a:ea typeface="+mn-ea"/>
          <a:cs typeface="+mn-cs"/>
        </a:defRPr>
      </a:lvl2pPr>
      <a:lvl3pPr marL="539750" indent="-182563" algn="l" defTabSz="914400" rtl="0" eaLnBrk="1" latinLnBrk="0" hangingPunct="1">
        <a:lnSpc>
          <a:spcPct val="100000"/>
        </a:lnSpc>
        <a:spcBef>
          <a:spcPts val="0"/>
        </a:spcBef>
        <a:buClr>
          <a:srgbClr val="45D487"/>
        </a:buClr>
        <a:buFont typeface="Arial" panose="020B0604020202020204" pitchFamily="34" charset="0"/>
        <a:buChar char="•"/>
        <a:defRPr sz="1800" kern="1200">
          <a:solidFill>
            <a:srgbClr val="1A1A1A"/>
          </a:solidFill>
          <a:latin typeface="BigCity Grotesque Pro Book" panose="02070503070706040303" pitchFamily="18" charset="-52"/>
          <a:ea typeface="+mn-ea"/>
          <a:cs typeface="+mn-cs"/>
        </a:defRPr>
      </a:lvl3pPr>
      <a:lvl4pPr marL="714375" indent="-163513" algn="l" defTabSz="914400" rtl="0" eaLnBrk="1" latinLnBrk="0" hangingPunct="1">
        <a:lnSpc>
          <a:spcPct val="100000"/>
        </a:lnSpc>
        <a:spcBef>
          <a:spcPts val="0"/>
        </a:spcBef>
        <a:buClr>
          <a:srgbClr val="45D487"/>
        </a:buClr>
        <a:buFont typeface="BigCity Grotesque Pro Book" panose="02070503070706040303" pitchFamily="18" charset="-52"/>
        <a:buChar char="‒"/>
        <a:defRPr sz="1800" kern="1200">
          <a:solidFill>
            <a:srgbClr val="1A1A1A"/>
          </a:solidFill>
          <a:latin typeface="BigCity Grotesque Pro Book" panose="02070503070706040303" pitchFamily="18" charset="-52"/>
          <a:ea typeface="+mn-ea"/>
          <a:cs typeface="+mn-cs"/>
        </a:defRPr>
      </a:lvl4pPr>
      <a:lvl5pPr marL="896938" indent="-182563" algn="l" defTabSz="914400" rtl="0" eaLnBrk="1" latinLnBrk="0" hangingPunct="1">
        <a:lnSpc>
          <a:spcPct val="100000"/>
        </a:lnSpc>
        <a:spcBef>
          <a:spcPts val="0"/>
        </a:spcBef>
        <a:buClr>
          <a:srgbClr val="45D487"/>
        </a:buClr>
        <a:buFont typeface="Courier New" panose="02070309020205020404" pitchFamily="49" charset="0"/>
        <a:buChar char="o"/>
        <a:defRPr sz="1800" kern="1200">
          <a:solidFill>
            <a:srgbClr val="1A1A1A"/>
          </a:solidFill>
          <a:latin typeface="BigCity Grotesque Pro Book" panose="02070503070706040303" pitchFamily="18" charset="-5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8A58E72-FE52-104F-B43F-B9A29FEF2C34}"/>
              </a:ext>
            </a:extLst>
          </p:cNvPr>
          <p:cNvPicPr>
            <a:picLocks noChangeAspect="1"/>
          </p:cNvPicPr>
          <p:nvPr/>
        </p:nvPicPr>
        <p:blipFill rotWithShape="1">
          <a:blip r:embed="rId3"/>
          <a:srcRect t="7872" b="7874"/>
          <a:stretch/>
        </p:blipFill>
        <p:spPr>
          <a:xfrm>
            <a:off x="-1" y="0"/>
            <a:ext cx="12209319" cy="6858000"/>
          </a:xfrm>
          <a:prstGeom prst="rect">
            <a:avLst/>
          </a:prstGeom>
        </p:spPr>
      </p:pic>
      <p:sp>
        <p:nvSpPr>
          <p:cNvPr id="2" name="Заголовок 1">
            <a:extLst>
              <a:ext uri="{FF2B5EF4-FFF2-40B4-BE49-F238E27FC236}">
                <a16:creationId xmlns:a16="http://schemas.microsoft.com/office/drawing/2014/main" id="{CC9312D7-3827-6A4C-A1DF-16ABEA9058E4}"/>
              </a:ext>
            </a:extLst>
          </p:cNvPr>
          <p:cNvSpPr>
            <a:spLocks noGrp="1"/>
          </p:cNvSpPr>
          <p:nvPr>
            <p:ph type="ctrTitle"/>
          </p:nvPr>
        </p:nvSpPr>
        <p:spPr>
          <a:xfrm>
            <a:off x="8658" y="3250721"/>
            <a:ext cx="12192000" cy="940032"/>
          </a:xfrm>
        </p:spPr>
        <p:txBody>
          <a:bodyPr>
            <a:noAutofit/>
          </a:bodyPr>
          <a:lstStyle/>
          <a:p>
            <a:r>
              <a:rPr lang="ru-RU" sz="2800" dirty="0" smtClean="0"/>
              <a:t>ОТЧЕТ О РЕЗУЛЬТАТАХ ПОДГОТОВКИ ЗАКЛЮЧЕНИЙ НА ПРОЕКТЫ БЮДЖЕТОВ ВЫСОКОДОТАЦИОННЫХ МНИЦИПАЛЬНЫХ ОБРАЗОВАНИЙ НА 2021 ГОД И ПЛАНОВЫЙ ПЕРИОД 2022-2023 ГОДОВ</a:t>
            </a:r>
            <a:endParaRPr lang="ru-RU" sz="2800" dirty="0"/>
          </a:p>
        </p:txBody>
      </p:sp>
      <p:sp>
        <p:nvSpPr>
          <p:cNvPr id="4" name="Текст 3">
            <a:extLst>
              <a:ext uri="{FF2B5EF4-FFF2-40B4-BE49-F238E27FC236}">
                <a16:creationId xmlns:a16="http://schemas.microsoft.com/office/drawing/2014/main" id="{337ABEDF-F781-2542-943A-693E3EE4F97F}"/>
              </a:ext>
            </a:extLst>
          </p:cNvPr>
          <p:cNvSpPr>
            <a:spLocks noGrp="1"/>
          </p:cNvSpPr>
          <p:nvPr>
            <p:ph type="body" sz="quarter" idx="10"/>
          </p:nvPr>
        </p:nvSpPr>
        <p:spPr/>
        <p:txBody>
          <a:bodyPr/>
          <a:lstStyle/>
          <a:p>
            <a:r>
              <a:rPr lang="ru-RU" dirty="0" smtClean="0"/>
              <a:t>26.04.2021</a:t>
            </a:r>
            <a:endParaRPr lang="ru-RU" dirty="0"/>
          </a:p>
          <a:p>
            <a:endParaRPr lang="ru-RU" dirty="0"/>
          </a:p>
        </p:txBody>
      </p:sp>
      <p:sp>
        <p:nvSpPr>
          <p:cNvPr id="8" name="Subtitle 2">
            <a:extLst>
              <a:ext uri="{FF2B5EF4-FFF2-40B4-BE49-F238E27FC236}">
                <a16:creationId xmlns:a16="http://schemas.microsoft.com/office/drawing/2014/main" id="{58981BF1-7B0E-E34B-8C51-29FBD83D5B9D}"/>
              </a:ext>
            </a:extLst>
          </p:cNvPr>
          <p:cNvSpPr txBox="1">
            <a:spLocks/>
          </p:cNvSpPr>
          <p:nvPr/>
        </p:nvSpPr>
        <p:spPr>
          <a:xfrm>
            <a:off x="9282763" y="4984339"/>
            <a:ext cx="2770470" cy="1300598"/>
          </a:xfrm>
          <a:prstGeom prst="rect">
            <a:avLst/>
          </a:prstGeom>
        </p:spPr>
        <p:txBody>
          <a:bodyPr>
            <a:noAutofit/>
          </a:bodyPr>
          <a:lstStyle>
            <a:lvl1pPr marL="0" indent="0" algn="ctr" defTabSz="914400" rtl="0" eaLnBrk="1" latinLnBrk="0" hangingPunct="1">
              <a:lnSpc>
                <a:spcPct val="100000"/>
              </a:lnSpc>
              <a:spcBef>
                <a:spcPts val="1200"/>
              </a:spcBef>
              <a:buFontTx/>
              <a:buNone/>
              <a:defRPr sz="2000" b="1" kern="1200" baseline="0">
                <a:solidFill>
                  <a:srgbClr val="128657"/>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0"/>
              </a:spcBef>
              <a:buClr>
                <a:srgbClr val="45D487"/>
              </a:buClr>
              <a:buFont typeface="BigCity Grotesque Pro Book" panose="02070503070706040303" pitchFamily="18" charset="-52"/>
              <a:buNone/>
              <a:defRPr sz="2000" kern="1200">
                <a:solidFill>
                  <a:srgbClr val="1A1A1A"/>
                </a:solidFill>
                <a:latin typeface="BigCity Grotesque Pro Book" panose="02070503070706040303" pitchFamily="18" charset="-52"/>
                <a:ea typeface="+mn-ea"/>
                <a:cs typeface="+mn-cs"/>
              </a:defRPr>
            </a:lvl2pPr>
            <a:lvl3pPr marL="914400" indent="0" algn="ctr" defTabSz="914400" rtl="0" eaLnBrk="1" latinLnBrk="0" hangingPunct="1">
              <a:lnSpc>
                <a:spcPct val="100000"/>
              </a:lnSpc>
              <a:spcBef>
                <a:spcPts val="0"/>
              </a:spcBef>
              <a:buClr>
                <a:srgbClr val="45D487"/>
              </a:buClr>
              <a:buFont typeface="Arial" panose="020B0604020202020204" pitchFamily="34" charset="0"/>
              <a:buNone/>
              <a:defRPr sz="1800" kern="1200">
                <a:solidFill>
                  <a:srgbClr val="1A1A1A"/>
                </a:solidFill>
                <a:latin typeface="BigCity Grotesque Pro Book" panose="02070503070706040303" pitchFamily="18" charset="-52"/>
                <a:ea typeface="+mn-ea"/>
                <a:cs typeface="+mn-cs"/>
              </a:defRPr>
            </a:lvl3pPr>
            <a:lvl4pPr marL="1371600" indent="0" algn="ctr" defTabSz="914400" rtl="0" eaLnBrk="1" latinLnBrk="0" hangingPunct="1">
              <a:lnSpc>
                <a:spcPct val="100000"/>
              </a:lnSpc>
              <a:spcBef>
                <a:spcPts val="0"/>
              </a:spcBef>
              <a:buClr>
                <a:srgbClr val="45D487"/>
              </a:buClr>
              <a:buFont typeface="BigCity Grotesque Pro Book" panose="02070503070706040303" pitchFamily="18" charset="-52"/>
              <a:buNone/>
              <a:defRPr sz="1600" kern="1200">
                <a:solidFill>
                  <a:srgbClr val="1A1A1A"/>
                </a:solidFill>
                <a:latin typeface="BigCity Grotesque Pro Book" panose="02070503070706040303" pitchFamily="18" charset="-52"/>
                <a:ea typeface="+mn-ea"/>
                <a:cs typeface="+mn-cs"/>
              </a:defRPr>
            </a:lvl4pPr>
            <a:lvl5pPr marL="1828800" indent="0" algn="ctr" defTabSz="914400" rtl="0" eaLnBrk="1" latinLnBrk="0" hangingPunct="1">
              <a:lnSpc>
                <a:spcPct val="100000"/>
              </a:lnSpc>
              <a:spcBef>
                <a:spcPts val="0"/>
              </a:spcBef>
              <a:buClr>
                <a:srgbClr val="45D487"/>
              </a:buClr>
              <a:buFont typeface="Courier New" panose="02070309020205020404" pitchFamily="49" charset="0"/>
              <a:buNone/>
              <a:defRPr sz="1600" kern="1200">
                <a:solidFill>
                  <a:srgbClr val="1A1A1A"/>
                </a:solidFill>
                <a:latin typeface="BigCity Grotesque Pro Book" panose="02070503070706040303" pitchFamily="18" charset="-52"/>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000" dirty="0" smtClean="0">
                <a:solidFill>
                  <a:srgbClr val="006037"/>
                </a:solidFill>
              </a:rPr>
              <a:t>ДОКЛАД</a:t>
            </a:r>
            <a:endParaRPr lang="ru-RU" sz="1000" dirty="0">
              <a:solidFill>
                <a:srgbClr val="006037"/>
              </a:solidFill>
            </a:endParaRPr>
          </a:p>
          <a:p>
            <a:pPr algn="r"/>
            <a:r>
              <a:rPr lang="ru-RU" sz="1000" b="0" dirty="0" smtClean="0">
                <a:solidFill>
                  <a:srgbClr val="006037"/>
                </a:solidFill>
              </a:rPr>
              <a:t>Заместителя </a:t>
            </a:r>
            <a:r>
              <a:rPr lang="ru-RU" sz="1000" b="0" dirty="0">
                <a:solidFill>
                  <a:srgbClr val="006037"/>
                </a:solidFill>
              </a:rPr>
              <a:t>Председателя Правительства Новосибирской области – </a:t>
            </a:r>
            <a:r>
              <a:rPr lang="ru-RU" sz="1000" b="0" dirty="0" smtClean="0">
                <a:solidFill>
                  <a:srgbClr val="006037"/>
                </a:solidFill>
              </a:rPr>
              <a:t>министра </a:t>
            </a:r>
            <a:r>
              <a:rPr lang="ru-RU" sz="1000" b="0" dirty="0">
                <a:solidFill>
                  <a:srgbClr val="006037"/>
                </a:solidFill>
              </a:rPr>
              <a:t>финансов и налоговой политики Новосибирской </a:t>
            </a:r>
            <a:r>
              <a:rPr lang="ru-RU" sz="1000" b="0" dirty="0" smtClean="0">
                <a:solidFill>
                  <a:srgbClr val="006037"/>
                </a:solidFill>
              </a:rPr>
              <a:t>области</a:t>
            </a:r>
          </a:p>
          <a:p>
            <a:pPr algn="r"/>
            <a:r>
              <a:rPr lang="ru-RU" sz="1000" dirty="0" smtClean="0">
                <a:solidFill>
                  <a:srgbClr val="006037"/>
                </a:solidFill>
              </a:rPr>
              <a:t>В.Ю. Голубенко</a:t>
            </a:r>
            <a:endParaRPr lang="ru-RU" sz="1000" dirty="0">
              <a:solidFill>
                <a:srgbClr val="006037"/>
              </a:solidFill>
            </a:endParaRPr>
          </a:p>
        </p:txBody>
      </p:sp>
    </p:spTree>
    <p:extLst>
      <p:ext uri="{BB962C8B-B14F-4D97-AF65-F5344CB8AC3E}">
        <p14:creationId xmlns:p14="http://schemas.microsoft.com/office/powerpoint/2010/main" val="3916833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r="63719" b="78043"/>
          <a:stretch/>
        </p:blipFill>
        <p:spPr>
          <a:xfrm>
            <a:off x="-37492" y="68105"/>
            <a:ext cx="9161970" cy="6412303"/>
          </a:xfrm>
          <a:prstGeom prst="rect">
            <a:avLst/>
          </a:prstGeom>
        </p:spPr>
      </p:pic>
      <p:sp>
        <p:nvSpPr>
          <p:cNvPr id="5" name="Номер слайда 4">
            <a:extLst>
              <a:ext uri="{FF2B5EF4-FFF2-40B4-BE49-F238E27FC236}">
                <a16:creationId xmlns:a16="http://schemas.microsoft.com/office/drawing/2014/main" id="{38EE98F3-BEB9-EA48-9F08-FF97161CFE8D}"/>
              </a:ext>
            </a:extLst>
          </p:cNvPr>
          <p:cNvSpPr>
            <a:spLocks noGrp="1"/>
          </p:cNvSpPr>
          <p:nvPr>
            <p:ph type="sldNum" sz="quarter" idx="4"/>
          </p:nvPr>
        </p:nvSpPr>
        <p:spPr>
          <a:xfrm>
            <a:off x="11920452" y="6414938"/>
            <a:ext cx="271548" cy="398308"/>
          </a:xfrm>
        </p:spPr>
        <p:txBody>
          <a:bodyPr/>
          <a:lstStyle/>
          <a:p>
            <a:fld id="{B0188163-258D-2E4D-98B5-149FF054E877}" type="slidenum">
              <a:rPr lang="ru-RU" smtClean="0"/>
              <a:pPr/>
              <a:t>2</a:t>
            </a:fld>
            <a:endParaRPr lang="ru-RU" dirty="0"/>
          </a:p>
        </p:txBody>
      </p:sp>
      <p:sp>
        <p:nvSpPr>
          <p:cNvPr id="7" name="TextBox 6"/>
          <p:cNvSpPr txBox="1"/>
          <p:nvPr/>
        </p:nvSpPr>
        <p:spPr>
          <a:xfrm>
            <a:off x="1405198" y="458390"/>
            <a:ext cx="1354975" cy="669414"/>
          </a:xfrm>
          <a:prstGeom prst="rect">
            <a:avLst/>
          </a:prstGeom>
          <a:noFill/>
        </p:spPr>
        <p:txBody>
          <a:bodyPr wrap="square" rtlCol="0">
            <a:spAutoFit/>
          </a:bodyPr>
          <a:lstStyle/>
          <a:p>
            <a:pPr>
              <a:lnSpc>
                <a:spcPts val="1500"/>
              </a:lnSpc>
            </a:pPr>
            <a:r>
              <a:rPr lang="ru-RU" sz="1200" dirty="0" smtClean="0"/>
              <a:t>Кыштовский,</a:t>
            </a:r>
          </a:p>
          <a:p>
            <a:pPr>
              <a:lnSpc>
                <a:spcPts val="1500"/>
              </a:lnSpc>
            </a:pPr>
            <a:r>
              <a:rPr lang="ru-RU" sz="1200" dirty="0" smtClean="0"/>
              <a:t>11 поселений</a:t>
            </a:r>
          </a:p>
          <a:p>
            <a:pPr>
              <a:lnSpc>
                <a:spcPts val="1500"/>
              </a:lnSpc>
            </a:pPr>
            <a:r>
              <a:rPr lang="ru-RU" dirty="0" smtClean="0"/>
              <a:t> </a:t>
            </a:r>
            <a:endParaRPr lang="ru-RU" dirty="0"/>
          </a:p>
        </p:txBody>
      </p:sp>
      <p:sp>
        <p:nvSpPr>
          <p:cNvPr id="8" name="TextBox 7"/>
          <p:cNvSpPr txBox="1"/>
          <p:nvPr/>
        </p:nvSpPr>
        <p:spPr>
          <a:xfrm>
            <a:off x="1176620" y="1814691"/>
            <a:ext cx="1354975" cy="481542"/>
          </a:xfrm>
          <a:prstGeom prst="rect">
            <a:avLst/>
          </a:prstGeom>
          <a:noFill/>
        </p:spPr>
        <p:txBody>
          <a:bodyPr wrap="square" rtlCol="0">
            <a:spAutoFit/>
          </a:bodyPr>
          <a:lstStyle/>
          <a:p>
            <a:pPr>
              <a:lnSpc>
                <a:spcPts val="1500"/>
              </a:lnSpc>
            </a:pPr>
            <a:r>
              <a:rPr lang="ru-RU" sz="1200" dirty="0"/>
              <a:t>Венгеровский, 15 поселений </a:t>
            </a:r>
          </a:p>
        </p:txBody>
      </p:sp>
      <p:sp>
        <p:nvSpPr>
          <p:cNvPr id="9" name="TextBox 8"/>
          <p:cNvSpPr txBox="1"/>
          <p:nvPr/>
        </p:nvSpPr>
        <p:spPr>
          <a:xfrm>
            <a:off x="1082557" y="2985694"/>
            <a:ext cx="1354975" cy="456535"/>
          </a:xfrm>
          <a:prstGeom prst="rect">
            <a:avLst/>
          </a:prstGeom>
          <a:noFill/>
        </p:spPr>
        <p:txBody>
          <a:bodyPr wrap="square" rtlCol="0">
            <a:spAutoFit/>
          </a:bodyPr>
          <a:lstStyle/>
          <a:p>
            <a:r>
              <a:rPr lang="ru-RU" sz="1200" dirty="0" smtClean="0"/>
              <a:t>Чановский,</a:t>
            </a:r>
          </a:p>
          <a:p>
            <a:pPr>
              <a:lnSpc>
                <a:spcPts val="1440"/>
              </a:lnSpc>
            </a:pPr>
            <a:r>
              <a:rPr lang="ru-RU" sz="1200" dirty="0" smtClean="0"/>
              <a:t>9 </a:t>
            </a:r>
            <a:r>
              <a:rPr lang="ru-RU" sz="1200" dirty="0"/>
              <a:t>поселений</a:t>
            </a:r>
            <a:r>
              <a:rPr lang="ru-RU" dirty="0" smtClean="0"/>
              <a:t> </a:t>
            </a:r>
            <a:endParaRPr lang="ru-RU" dirty="0"/>
          </a:p>
        </p:txBody>
      </p:sp>
      <p:sp>
        <p:nvSpPr>
          <p:cNvPr id="10" name="TextBox 9"/>
          <p:cNvSpPr txBox="1"/>
          <p:nvPr/>
        </p:nvSpPr>
        <p:spPr>
          <a:xfrm>
            <a:off x="629103" y="3929417"/>
            <a:ext cx="1354975" cy="459100"/>
          </a:xfrm>
          <a:prstGeom prst="rect">
            <a:avLst/>
          </a:prstGeom>
          <a:noFill/>
        </p:spPr>
        <p:txBody>
          <a:bodyPr wrap="square" rtlCol="0">
            <a:spAutoFit/>
          </a:bodyPr>
          <a:lstStyle/>
          <a:p>
            <a:pPr>
              <a:lnSpc>
                <a:spcPts val="1400"/>
              </a:lnSpc>
            </a:pPr>
            <a:r>
              <a:rPr lang="ru-RU" sz="1200" dirty="0" smtClean="0"/>
              <a:t>Чистоозерный,</a:t>
            </a:r>
          </a:p>
          <a:p>
            <a:pPr>
              <a:lnSpc>
                <a:spcPts val="1400"/>
              </a:lnSpc>
            </a:pPr>
            <a:r>
              <a:rPr lang="ru-RU" sz="1200" dirty="0" smtClean="0"/>
              <a:t>12 поселений</a:t>
            </a:r>
            <a:r>
              <a:rPr lang="ru-RU" dirty="0" smtClean="0"/>
              <a:t> </a:t>
            </a:r>
            <a:endParaRPr lang="ru-RU" dirty="0"/>
          </a:p>
        </p:txBody>
      </p:sp>
      <p:sp>
        <p:nvSpPr>
          <p:cNvPr id="11" name="TextBox 10"/>
          <p:cNvSpPr txBox="1"/>
          <p:nvPr/>
        </p:nvSpPr>
        <p:spPr>
          <a:xfrm>
            <a:off x="1551602" y="4362415"/>
            <a:ext cx="1354975" cy="553998"/>
          </a:xfrm>
          <a:prstGeom prst="rect">
            <a:avLst/>
          </a:prstGeom>
          <a:noFill/>
        </p:spPr>
        <p:txBody>
          <a:bodyPr wrap="square" rtlCol="0">
            <a:spAutoFit/>
          </a:bodyPr>
          <a:lstStyle/>
          <a:p>
            <a:r>
              <a:rPr lang="ru-RU" sz="1200" dirty="0" smtClean="0"/>
              <a:t>Купинский,</a:t>
            </a:r>
          </a:p>
          <a:p>
            <a:r>
              <a:rPr lang="ru-RU" sz="1200" dirty="0" smtClean="0"/>
              <a:t>11 поселений</a:t>
            </a:r>
            <a:r>
              <a:rPr lang="ru-RU" dirty="0" smtClean="0"/>
              <a:t> </a:t>
            </a:r>
            <a:endParaRPr lang="ru-RU" dirty="0"/>
          </a:p>
        </p:txBody>
      </p:sp>
      <p:sp>
        <p:nvSpPr>
          <p:cNvPr id="12" name="TextBox 11"/>
          <p:cNvSpPr txBox="1"/>
          <p:nvPr/>
        </p:nvSpPr>
        <p:spPr>
          <a:xfrm>
            <a:off x="1678062" y="5142338"/>
            <a:ext cx="1354975" cy="461665"/>
          </a:xfrm>
          <a:prstGeom prst="rect">
            <a:avLst/>
          </a:prstGeom>
          <a:noFill/>
        </p:spPr>
        <p:txBody>
          <a:bodyPr wrap="square" rtlCol="0">
            <a:spAutoFit/>
          </a:bodyPr>
          <a:lstStyle/>
          <a:p>
            <a:pPr>
              <a:lnSpc>
                <a:spcPts val="1400"/>
              </a:lnSpc>
            </a:pPr>
            <a:r>
              <a:rPr lang="ru-RU" sz="1200" dirty="0" smtClean="0"/>
              <a:t>Баганский,</a:t>
            </a:r>
          </a:p>
          <a:p>
            <a:pPr>
              <a:lnSpc>
                <a:spcPts val="1400"/>
              </a:lnSpc>
            </a:pPr>
            <a:r>
              <a:rPr lang="ru-RU" sz="1200" dirty="0" smtClean="0"/>
              <a:t>8 поселений </a:t>
            </a:r>
            <a:endParaRPr lang="ru-RU" sz="1200" dirty="0"/>
          </a:p>
        </p:txBody>
      </p:sp>
      <p:sp>
        <p:nvSpPr>
          <p:cNvPr id="13" name="TextBox 12"/>
          <p:cNvSpPr txBox="1"/>
          <p:nvPr/>
        </p:nvSpPr>
        <p:spPr>
          <a:xfrm>
            <a:off x="2072062" y="5541205"/>
            <a:ext cx="1498260" cy="459100"/>
          </a:xfrm>
          <a:prstGeom prst="rect">
            <a:avLst/>
          </a:prstGeom>
          <a:noFill/>
        </p:spPr>
        <p:txBody>
          <a:bodyPr wrap="square" rtlCol="0">
            <a:spAutoFit/>
          </a:bodyPr>
          <a:lstStyle/>
          <a:p>
            <a:pPr>
              <a:lnSpc>
                <a:spcPts val="1400"/>
              </a:lnSpc>
            </a:pPr>
            <a:r>
              <a:rPr lang="ru-RU" sz="1200" dirty="0" smtClean="0"/>
              <a:t>Карасукский, </a:t>
            </a:r>
          </a:p>
          <a:p>
            <a:pPr>
              <a:lnSpc>
                <a:spcPts val="1400"/>
              </a:lnSpc>
            </a:pPr>
            <a:r>
              <a:rPr lang="ru-RU" sz="1200" dirty="0" smtClean="0"/>
              <a:t>9 поселений</a:t>
            </a:r>
            <a:r>
              <a:rPr lang="ru-RU" dirty="0" smtClean="0"/>
              <a:t> </a:t>
            </a:r>
            <a:endParaRPr lang="ru-RU" dirty="0"/>
          </a:p>
        </p:txBody>
      </p:sp>
      <p:sp>
        <p:nvSpPr>
          <p:cNvPr id="14" name="TextBox 13"/>
          <p:cNvSpPr txBox="1"/>
          <p:nvPr/>
        </p:nvSpPr>
        <p:spPr>
          <a:xfrm>
            <a:off x="3479936" y="4388093"/>
            <a:ext cx="1531510" cy="459100"/>
          </a:xfrm>
          <a:prstGeom prst="rect">
            <a:avLst/>
          </a:prstGeom>
          <a:noFill/>
        </p:spPr>
        <p:txBody>
          <a:bodyPr wrap="square" rtlCol="0">
            <a:spAutoFit/>
          </a:bodyPr>
          <a:lstStyle/>
          <a:p>
            <a:pPr>
              <a:lnSpc>
                <a:spcPts val="1400"/>
              </a:lnSpc>
            </a:pPr>
            <a:r>
              <a:rPr lang="ru-RU" sz="1200" dirty="0" smtClean="0"/>
              <a:t>Доволенский,</a:t>
            </a:r>
          </a:p>
          <a:p>
            <a:pPr>
              <a:lnSpc>
                <a:spcPts val="1400"/>
              </a:lnSpc>
            </a:pPr>
            <a:r>
              <a:rPr lang="ru-RU" sz="1200" dirty="0" smtClean="0"/>
              <a:t>9 поселений</a:t>
            </a:r>
            <a:r>
              <a:rPr lang="ru-RU" dirty="0" smtClean="0"/>
              <a:t> </a:t>
            </a:r>
            <a:endParaRPr lang="ru-RU" dirty="0"/>
          </a:p>
        </p:txBody>
      </p:sp>
      <p:sp>
        <p:nvSpPr>
          <p:cNvPr id="15" name="TextBox 14"/>
          <p:cNvSpPr txBox="1"/>
          <p:nvPr/>
        </p:nvSpPr>
        <p:spPr>
          <a:xfrm>
            <a:off x="4813561" y="3698753"/>
            <a:ext cx="1240861" cy="459100"/>
          </a:xfrm>
          <a:prstGeom prst="rect">
            <a:avLst/>
          </a:prstGeom>
          <a:noFill/>
        </p:spPr>
        <p:txBody>
          <a:bodyPr wrap="square" rtlCol="0">
            <a:spAutoFit/>
          </a:bodyPr>
          <a:lstStyle/>
          <a:p>
            <a:pPr>
              <a:lnSpc>
                <a:spcPts val="1400"/>
              </a:lnSpc>
            </a:pPr>
            <a:r>
              <a:rPr lang="ru-RU" sz="1200" dirty="0" smtClean="0"/>
              <a:t>Чулымский, </a:t>
            </a:r>
          </a:p>
          <a:p>
            <a:pPr>
              <a:lnSpc>
                <a:spcPts val="1400"/>
              </a:lnSpc>
            </a:pPr>
            <a:r>
              <a:rPr lang="ru-RU" sz="1200" dirty="0" smtClean="0"/>
              <a:t>2 поселения</a:t>
            </a:r>
            <a:r>
              <a:rPr lang="ru-RU" dirty="0" smtClean="0"/>
              <a:t> </a:t>
            </a:r>
            <a:endParaRPr lang="ru-RU" dirty="0"/>
          </a:p>
        </p:txBody>
      </p:sp>
      <p:sp>
        <p:nvSpPr>
          <p:cNvPr id="16" name="TextBox 15"/>
          <p:cNvSpPr txBox="1"/>
          <p:nvPr/>
        </p:nvSpPr>
        <p:spPr>
          <a:xfrm>
            <a:off x="5615192" y="3274257"/>
            <a:ext cx="1124989" cy="459100"/>
          </a:xfrm>
          <a:prstGeom prst="rect">
            <a:avLst/>
          </a:prstGeom>
          <a:noFill/>
        </p:spPr>
        <p:txBody>
          <a:bodyPr wrap="square" rtlCol="0">
            <a:spAutoFit/>
          </a:bodyPr>
          <a:lstStyle/>
          <a:p>
            <a:pPr>
              <a:lnSpc>
                <a:spcPts val="1400"/>
              </a:lnSpc>
            </a:pPr>
            <a:r>
              <a:rPr lang="ru-RU" sz="1200" dirty="0" smtClean="0"/>
              <a:t>Коченевский, 4 поселения</a:t>
            </a:r>
            <a:r>
              <a:rPr lang="ru-RU" dirty="0" smtClean="0"/>
              <a:t> </a:t>
            </a:r>
            <a:endParaRPr lang="ru-RU" dirty="0"/>
          </a:p>
        </p:txBody>
      </p:sp>
      <p:sp>
        <p:nvSpPr>
          <p:cNvPr id="17" name="TextBox 16"/>
          <p:cNvSpPr txBox="1"/>
          <p:nvPr/>
        </p:nvSpPr>
        <p:spPr>
          <a:xfrm>
            <a:off x="7190959" y="2984411"/>
            <a:ext cx="1124989" cy="459100"/>
          </a:xfrm>
          <a:prstGeom prst="rect">
            <a:avLst/>
          </a:prstGeom>
          <a:noFill/>
        </p:spPr>
        <p:txBody>
          <a:bodyPr wrap="square" rtlCol="0">
            <a:spAutoFit/>
          </a:bodyPr>
          <a:lstStyle/>
          <a:p>
            <a:pPr>
              <a:lnSpc>
                <a:spcPts val="1400"/>
              </a:lnSpc>
            </a:pPr>
            <a:r>
              <a:rPr lang="ru-RU" sz="1200" dirty="0" smtClean="0"/>
              <a:t>Мошковский,</a:t>
            </a:r>
          </a:p>
          <a:p>
            <a:pPr>
              <a:lnSpc>
                <a:spcPts val="1400"/>
              </a:lnSpc>
            </a:pPr>
            <a:r>
              <a:rPr lang="ru-RU" sz="1200" dirty="0" smtClean="0"/>
              <a:t>2 поселения</a:t>
            </a:r>
            <a:r>
              <a:rPr lang="ru-RU" dirty="0" smtClean="0"/>
              <a:t> </a:t>
            </a:r>
            <a:endParaRPr lang="ru-RU" dirty="0"/>
          </a:p>
        </p:txBody>
      </p:sp>
      <p:sp>
        <p:nvSpPr>
          <p:cNvPr id="18" name="TextBox 17"/>
          <p:cNvSpPr txBox="1"/>
          <p:nvPr/>
        </p:nvSpPr>
        <p:spPr>
          <a:xfrm>
            <a:off x="6838668" y="4769216"/>
            <a:ext cx="1335579" cy="459100"/>
          </a:xfrm>
          <a:prstGeom prst="rect">
            <a:avLst/>
          </a:prstGeom>
          <a:noFill/>
        </p:spPr>
        <p:txBody>
          <a:bodyPr wrap="square" rtlCol="0">
            <a:spAutoFit/>
          </a:bodyPr>
          <a:lstStyle/>
          <a:p>
            <a:pPr>
              <a:lnSpc>
                <a:spcPts val="1400"/>
              </a:lnSpc>
            </a:pPr>
            <a:r>
              <a:rPr lang="ru-RU" sz="1200" dirty="0" smtClean="0"/>
              <a:t>Черепановский,</a:t>
            </a:r>
          </a:p>
          <a:p>
            <a:pPr>
              <a:lnSpc>
                <a:spcPts val="1400"/>
              </a:lnSpc>
            </a:pPr>
            <a:r>
              <a:rPr lang="ru-RU" sz="1200" dirty="0" smtClean="0"/>
              <a:t>2 поселения</a:t>
            </a:r>
            <a:r>
              <a:rPr lang="ru-RU" dirty="0" smtClean="0"/>
              <a:t> </a:t>
            </a:r>
            <a:endParaRPr lang="ru-RU" dirty="0"/>
          </a:p>
        </p:txBody>
      </p:sp>
      <p:sp>
        <p:nvSpPr>
          <p:cNvPr id="19" name="TextBox 18"/>
          <p:cNvSpPr txBox="1"/>
          <p:nvPr/>
        </p:nvSpPr>
        <p:spPr>
          <a:xfrm>
            <a:off x="5324731" y="4624859"/>
            <a:ext cx="1335579" cy="459100"/>
          </a:xfrm>
          <a:prstGeom prst="rect">
            <a:avLst/>
          </a:prstGeom>
          <a:noFill/>
        </p:spPr>
        <p:txBody>
          <a:bodyPr wrap="square" rtlCol="0">
            <a:spAutoFit/>
          </a:bodyPr>
          <a:lstStyle/>
          <a:p>
            <a:pPr>
              <a:lnSpc>
                <a:spcPts val="1400"/>
              </a:lnSpc>
            </a:pPr>
            <a:r>
              <a:rPr lang="ru-RU" sz="1200" dirty="0" smtClean="0"/>
              <a:t>Ордынский, </a:t>
            </a:r>
          </a:p>
          <a:p>
            <a:pPr>
              <a:lnSpc>
                <a:spcPts val="1400"/>
              </a:lnSpc>
            </a:pPr>
            <a:r>
              <a:rPr lang="ru-RU" sz="1200" dirty="0" smtClean="0"/>
              <a:t>8 поселений</a:t>
            </a:r>
            <a:r>
              <a:rPr lang="ru-RU" dirty="0" smtClean="0"/>
              <a:t> </a:t>
            </a:r>
            <a:endParaRPr lang="ru-RU" dirty="0"/>
          </a:p>
        </p:txBody>
      </p:sp>
      <p:sp>
        <p:nvSpPr>
          <p:cNvPr id="20" name="TextBox 19"/>
          <p:cNvSpPr txBox="1"/>
          <p:nvPr/>
        </p:nvSpPr>
        <p:spPr>
          <a:xfrm>
            <a:off x="2980695" y="1323155"/>
            <a:ext cx="1335579" cy="461665"/>
          </a:xfrm>
          <a:prstGeom prst="rect">
            <a:avLst/>
          </a:prstGeom>
          <a:noFill/>
        </p:spPr>
        <p:txBody>
          <a:bodyPr wrap="square" rtlCol="0">
            <a:spAutoFit/>
          </a:bodyPr>
          <a:lstStyle/>
          <a:p>
            <a:r>
              <a:rPr lang="ru-RU" sz="1200" dirty="0" smtClean="0"/>
              <a:t>Северный, </a:t>
            </a:r>
          </a:p>
          <a:p>
            <a:r>
              <a:rPr lang="ru-RU" sz="1200" dirty="0" smtClean="0"/>
              <a:t>12 поселений </a:t>
            </a:r>
            <a:endParaRPr lang="ru-RU" dirty="0"/>
          </a:p>
        </p:txBody>
      </p:sp>
      <p:sp>
        <p:nvSpPr>
          <p:cNvPr id="21" name="TextBox 20"/>
          <p:cNvSpPr txBox="1"/>
          <p:nvPr/>
        </p:nvSpPr>
        <p:spPr>
          <a:xfrm>
            <a:off x="2004445" y="3379123"/>
            <a:ext cx="1335579" cy="461665"/>
          </a:xfrm>
          <a:prstGeom prst="rect">
            <a:avLst/>
          </a:prstGeom>
          <a:noFill/>
        </p:spPr>
        <p:txBody>
          <a:bodyPr wrap="square" rtlCol="0">
            <a:spAutoFit/>
          </a:bodyPr>
          <a:lstStyle/>
          <a:p>
            <a:r>
              <a:rPr lang="ru-RU" sz="1200" dirty="0" smtClean="0"/>
              <a:t>Барабинский,</a:t>
            </a:r>
          </a:p>
          <a:p>
            <a:r>
              <a:rPr lang="ru-RU" sz="1200" dirty="0" smtClean="0"/>
              <a:t>12 поселений </a:t>
            </a:r>
            <a:endParaRPr lang="ru-RU" sz="1200" dirty="0"/>
          </a:p>
        </p:txBody>
      </p:sp>
      <p:sp>
        <p:nvSpPr>
          <p:cNvPr id="22" name="TextBox 21"/>
          <p:cNvSpPr txBox="1"/>
          <p:nvPr/>
        </p:nvSpPr>
        <p:spPr>
          <a:xfrm>
            <a:off x="2576810" y="4036122"/>
            <a:ext cx="1335579" cy="461665"/>
          </a:xfrm>
          <a:prstGeom prst="rect">
            <a:avLst/>
          </a:prstGeom>
          <a:noFill/>
        </p:spPr>
        <p:txBody>
          <a:bodyPr wrap="square" rtlCol="0">
            <a:spAutoFit/>
          </a:bodyPr>
          <a:lstStyle/>
          <a:p>
            <a:r>
              <a:rPr lang="ru-RU" sz="1200" dirty="0" smtClean="0"/>
              <a:t>Здвинский,</a:t>
            </a:r>
          </a:p>
          <a:p>
            <a:r>
              <a:rPr lang="ru-RU" sz="1200" dirty="0" smtClean="0"/>
              <a:t>14 поселений </a:t>
            </a:r>
            <a:endParaRPr lang="ru-RU" sz="1200" dirty="0"/>
          </a:p>
        </p:txBody>
      </p:sp>
      <p:sp>
        <p:nvSpPr>
          <p:cNvPr id="23" name="TextBox 22"/>
          <p:cNvSpPr txBox="1"/>
          <p:nvPr/>
        </p:nvSpPr>
        <p:spPr>
          <a:xfrm>
            <a:off x="2217227" y="2386819"/>
            <a:ext cx="1335579" cy="646331"/>
          </a:xfrm>
          <a:prstGeom prst="rect">
            <a:avLst/>
          </a:prstGeom>
          <a:noFill/>
        </p:spPr>
        <p:txBody>
          <a:bodyPr wrap="square" rtlCol="0">
            <a:spAutoFit/>
          </a:bodyPr>
          <a:lstStyle/>
          <a:p>
            <a:r>
              <a:rPr lang="ru-RU" sz="1200" dirty="0" smtClean="0"/>
              <a:t>Куйбышевский,</a:t>
            </a:r>
          </a:p>
          <a:p>
            <a:r>
              <a:rPr lang="ru-RU" sz="1200" dirty="0" smtClean="0"/>
              <a:t>12 поселений</a:t>
            </a:r>
          </a:p>
          <a:p>
            <a:endParaRPr lang="ru-RU" sz="1200" dirty="0"/>
          </a:p>
        </p:txBody>
      </p:sp>
      <p:sp>
        <p:nvSpPr>
          <p:cNvPr id="24" name="TextBox 23"/>
          <p:cNvSpPr txBox="1"/>
          <p:nvPr/>
        </p:nvSpPr>
        <p:spPr>
          <a:xfrm>
            <a:off x="4242662" y="2125607"/>
            <a:ext cx="1335579" cy="461665"/>
          </a:xfrm>
          <a:prstGeom prst="rect">
            <a:avLst/>
          </a:prstGeom>
          <a:noFill/>
        </p:spPr>
        <p:txBody>
          <a:bodyPr wrap="square" rtlCol="0">
            <a:spAutoFit/>
          </a:bodyPr>
          <a:lstStyle/>
          <a:p>
            <a:r>
              <a:rPr lang="ru-RU" sz="1200" dirty="0" smtClean="0"/>
              <a:t>Убинский, </a:t>
            </a:r>
          </a:p>
          <a:p>
            <a:r>
              <a:rPr lang="ru-RU" sz="1200" dirty="0" smtClean="0"/>
              <a:t>12 поселений </a:t>
            </a:r>
            <a:endParaRPr lang="ru-RU" sz="1200" dirty="0"/>
          </a:p>
        </p:txBody>
      </p:sp>
      <p:sp>
        <p:nvSpPr>
          <p:cNvPr id="25" name="TextBox 24"/>
          <p:cNvSpPr txBox="1"/>
          <p:nvPr/>
        </p:nvSpPr>
        <p:spPr>
          <a:xfrm>
            <a:off x="4213942" y="3206612"/>
            <a:ext cx="1335579" cy="461665"/>
          </a:xfrm>
          <a:prstGeom prst="rect">
            <a:avLst/>
          </a:prstGeom>
          <a:noFill/>
        </p:spPr>
        <p:txBody>
          <a:bodyPr wrap="square" rtlCol="0">
            <a:spAutoFit/>
          </a:bodyPr>
          <a:lstStyle/>
          <a:p>
            <a:r>
              <a:rPr lang="ru-RU" sz="1200" dirty="0" smtClean="0"/>
              <a:t>Каргатский, </a:t>
            </a:r>
          </a:p>
          <a:p>
            <a:r>
              <a:rPr lang="ru-RU" sz="1200" dirty="0" smtClean="0"/>
              <a:t>7 поселений </a:t>
            </a:r>
            <a:endParaRPr lang="ru-RU" sz="1200" dirty="0"/>
          </a:p>
        </p:txBody>
      </p:sp>
      <p:sp>
        <p:nvSpPr>
          <p:cNvPr id="26" name="TextBox 25"/>
          <p:cNvSpPr txBox="1"/>
          <p:nvPr/>
        </p:nvSpPr>
        <p:spPr>
          <a:xfrm>
            <a:off x="4264758" y="4770647"/>
            <a:ext cx="1335579" cy="646331"/>
          </a:xfrm>
          <a:prstGeom prst="rect">
            <a:avLst/>
          </a:prstGeom>
          <a:noFill/>
        </p:spPr>
        <p:txBody>
          <a:bodyPr wrap="square" rtlCol="0">
            <a:spAutoFit/>
          </a:bodyPr>
          <a:lstStyle/>
          <a:p>
            <a:r>
              <a:rPr lang="ru-RU" sz="1200" dirty="0" smtClean="0"/>
              <a:t>Кочковский,</a:t>
            </a:r>
          </a:p>
          <a:p>
            <a:r>
              <a:rPr lang="ru-RU" sz="1200" dirty="0" smtClean="0"/>
              <a:t>10 поселений</a:t>
            </a:r>
          </a:p>
          <a:p>
            <a:r>
              <a:rPr lang="ru-RU" sz="1200" dirty="0" smtClean="0"/>
              <a:t> </a:t>
            </a:r>
            <a:endParaRPr lang="ru-RU" sz="1200" dirty="0"/>
          </a:p>
        </p:txBody>
      </p:sp>
      <p:sp>
        <p:nvSpPr>
          <p:cNvPr id="27" name="TextBox 26"/>
          <p:cNvSpPr txBox="1"/>
          <p:nvPr/>
        </p:nvSpPr>
        <p:spPr>
          <a:xfrm>
            <a:off x="3033037" y="5078005"/>
            <a:ext cx="1335579" cy="461665"/>
          </a:xfrm>
          <a:prstGeom prst="rect">
            <a:avLst/>
          </a:prstGeom>
          <a:noFill/>
        </p:spPr>
        <p:txBody>
          <a:bodyPr wrap="square" rtlCol="0">
            <a:spAutoFit/>
          </a:bodyPr>
          <a:lstStyle/>
          <a:p>
            <a:r>
              <a:rPr lang="ru-RU" sz="1200" dirty="0" smtClean="0"/>
              <a:t>Краснозерский, 6 поселений</a:t>
            </a:r>
            <a:endParaRPr lang="ru-RU" sz="1200" dirty="0"/>
          </a:p>
        </p:txBody>
      </p:sp>
      <p:sp>
        <p:nvSpPr>
          <p:cNvPr id="28" name="TextBox 27"/>
          <p:cNvSpPr txBox="1"/>
          <p:nvPr/>
        </p:nvSpPr>
        <p:spPr>
          <a:xfrm>
            <a:off x="6047162" y="5114242"/>
            <a:ext cx="1335579" cy="461665"/>
          </a:xfrm>
          <a:prstGeom prst="rect">
            <a:avLst/>
          </a:prstGeom>
          <a:noFill/>
        </p:spPr>
        <p:txBody>
          <a:bodyPr wrap="square" rtlCol="0">
            <a:spAutoFit/>
          </a:bodyPr>
          <a:lstStyle/>
          <a:p>
            <a:r>
              <a:rPr lang="ru-RU" sz="1200" dirty="0" smtClean="0"/>
              <a:t>Сузунский, </a:t>
            </a:r>
          </a:p>
          <a:p>
            <a:r>
              <a:rPr lang="ru-RU" sz="1200" dirty="0" smtClean="0"/>
              <a:t>2 поселения </a:t>
            </a:r>
            <a:endParaRPr lang="ru-RU" sz="1200" dirty="0"/>
          </a:p>
        </p:txBody>
      </p:sp>
      <p:sp>
        <p:nvSpPr>
          <p:cNvPr id="29" name="TextBox 28"/>
          <p:cNvSpPr txBox="1"/>
          <p:nvPr/>
        </p:nvSpPr>
        <p:spPr>
          <a:xfrm>
            <a:off x="6070309" y="1982789"/>
            <a:ext cx="1335579" cy="461665"/>
          </a:xfrm>
          <a:prstGeom prst="rect">
            <a:avLst/>
          </a:prstGeom>
          <a:noFill/>
        </p:spPr>
        <p:txBody>
          <a:bodyPr wrap="square" rtlCol="0">
            <a:spAutoFit/>
          </a:bodyPr>
          <a:lstStyle/>
          <a:p>
            <a:r>
              <a:rPr lang="ru-RU" sz="1200" dirty="0" smtClean="0"/>
              <a:t>Колыванский,</a:t>
            </a:r>
          </a:p>
          <a:p>
            <a:r>
              <a:rPr lang="ru-RU" sz="1200" dirty="0" smtClean="0"/>
              <a:t>12 поселений </a:t>
            </a:r>
            <a:endParaRPr lang="ru-RU" sz="1200" dirty="0"/>
          </a:p>
        </p:txBody>
      </p:sp>
      <p:sp>
        <p:nvSpPr>
          <p:cNvPr id="30" name="TextBox 29"/>
          <p:cNvSpPr txBox="1"/>
          <p:nvPr/>
        </p:nvSpPr>
        <p:spPr>
          <a:xfrm>
            <a:off x="7559528" y="2432985"/>
            <a:ext cx="1335579" cy="461665"/>
          </a:xfrm>
          <a:prstGeom prst="rect">
            <a:avLst/>
          </a:prstGeom>
          <a:noFill/>
        </p:spPr>
        <p:txBody>
          <a:bodyPr wrap="square" rtlCol="0">
            <a:spAutoFit/>
          </a:bodyPr>
          <a:lstStyle/>
          <a:p>
            <a:r>
              <a:rPr lang="ru-RU" sz="1200" dirty="0" smtClean="0"/>
              <a:t>Болотнинский,</a:t>
            </a:r>
          </a:p>
          <a:p>
            <a:r>
              <a:rPr lang="ru-RU" sz="1200" dirty="0" smtClean="0"/>
              <a:t>15 поселений</a:t>
            </a:r>
            <a:endParaRPr lang="ru-RU" sz="1200" dirty="0"/>
          </a:p>
        </p:txBody>
      </p:sp>
      <p:sp>
        <p:nvSpPr>
          <p:cNvPr id="31" name="TextBox 30"/>
          <p:cNvSpPr txBox="1"/>
          <p:nvPr/>
        </p:nvSpPr>
        <p:spPr>
          <a:xfrm>
            <a:off x="6595414" y="3635337"/>
            <a:ext cx="1335579" cy="461665"/>
          </a:xfrm>
          <a:prstGeom prst="rect">
            <a:avLst/>
          </a:prstGeom>
          <a:noFill/>
        </p:spPr>
        <p:txBody>
          <a:bodyPr wrap="square" rtlCol="0">
            <a:spAutoFit/>
          </a:bodyPr>
          <a:lstStyle/>
          <a:p>
            <a:r>
              <a:rPr lang="ru-RU" sz="1200" dirty="0" smtClean="0"/>
              <a:t>Новосибирский,</a:t>
            </a:r>
          </a:p>
          <a:p>
            <a:r>
              <a:rPr lang="ru-RU" sz="1200" dirty="0" smtClean="0"/>
              <a:t>18 поселений</a:t>
            </a:r>
            <a:endParaRPr lang="ru-RU" sz="1200" dirty="0"/>
          </a:p>
        </p:txBody>
      </p:sp>
      <p:sp>
        <p:nvSpPr>
          <p:cNvPr id="32" name="TextBox 31"/>
          <p:cNvSpPr txBox="1"/>
          <p:nvPr/>
        </p:nvSpPr>
        <p:spPr>
          <a:xfrm>
            <a:off x="6824671" y="4104689"/>
            <a:ext cx="1335579" cy="461665"/>
          </a:xfrm>
          <a:prstGeom prst="rect">
            <a:avLst/>
          </a:prstGeom>
          <a:noFill/>
        </p:spPr>
        <p:txBody>
          <a:bodyPr wrap="square" rtlCol="0">
            <a:spAutoFit/>
          </a:bodyPr>
          <a:lstStyle/>
          <a:p>
            <a:r>
              <a:rPr lang="ru-RU" sz="1200" dirty="0" smtClean="0"/>
              <a:t>Искитимский,</a:t>
            </a:r>
          </a:p>
          <a:p>
            <a:r>
              <a:rPr lang="ru-RU" sz="1200" dirty="0" smtClean="0"/>
              <a:t>20 поселений</a:t>
            </a:r>
            <a:endParaRPr lang="ru-RU" sz="1200" dirty="0"/>
          </a:p>
        </p:txBody>
      </p:sp>
      <p:sp>
        <p:nvSpPr>
          <p:cNvPr id="33" name="TextBox 32"/>
          <p:cNvSpPr txBox="1"/>
          <p:nvPr/>
        </p:nvSpPr>
        <p:spPr>
          <a:xfrm>
            <a:off x="7756289" y="3377059"/>
            <a:ext cx="1335579" cy="461665"/>
          </a:xfrm>
          <a:prstGeom prst="rect">
            <a:avLst/>
          </a:prstGeom>
          <a:noFill/>
        </p:spPr>
        <p:txBody>
          <a:bodyPr wrap="square" rtlCol="0">
            <a:spAutoFit/>
          </a:bodyPr>
          <a:lstStyle/>
          <a:p>
            <a:r>
              <a:rPr lang="ru-RU" sz="1200" dirty="0" smtClean="0"/>
              <a:t>Тогучинский,</a:t>
            </a:r>
          </a:p>
          <a:p>
            <a:r>
              <a:rPr lang="ru-RU" sz="1200" dirty="0" smtClean="0"/>
              <a:t>21 поселение</a:t>
            </a:r>
            <a:endParaRPr lang="ru-RU" sz="1200" dirty="0"/>
          </a:p>
        </p:txBody>
      </p:sp>
      <p:sp>
        <p:nvSpPr>
          <p:cNvPr id="34" name="Прямоугольник 33"/>
          <p:cNvSpPr/>
          <p:nvPr/>
        </p:nvSpPr>
        <p:spPr>
          <a:xfrm>
            <a:off x="7830483" y="4362415"/>
            <a:ext cx="1266822" cy="461665"/>
          </a:xfrm>
          <a:prstGeom prst="rect">
            <a:avLst/>
          </a:prstGeom>
        </p:spPr>
        <p:txBody>
          <a:bodyPr wrap="none">
            <a:spAutoFit/>
          </a:bodyPr>
          <a:lstStyle/>
          <a:p>
            <a:r>
              <a:rPr lang="ru-RU" sz="1200" dirty="0" smtClean="0"/>
              <a:t>Маслянинский,</a:t>
            </a:r>
          </a:p>
          <a:p>
            <a:r>
              <a:rPr lang="ru-RU" sz="1200" dirty="0" smtClean="0"/>
              <a:t>12 поселений</a:t>
            </a:r>
            <a:endParaRPr lang="ru-RU" sz="1200" dirty="0"/>
          </a:p>
        </p:txBody>
      </p:sp>
      <p:sp>
        <p:nvSpPr>
          <p:cNvPr id="35" name="TextBox 34"/>
          <p:cNvSpPr txBox="1"/>
          <p:nvPr/>
        </p:nvSpPr>
        <p:spPr>
          <a:xfrm>
            <a:off x="303834" y="2144252"/>
            <a:ext cx="1354975" cy="481542"/>
          </a:xfrm>
          <a:prstGeom prst="rect">
            <a:avLst/>
          </a:prstGeom>
          <a:noFill/>
        </p:spPr>
        <p:txBody>
          <a:bodyPr wrap="square" rtlCol="0">
            <a:spAutoFit/>
          </a:bodyPr>
          <a:lstStyle/>
          <a:p>
            <a:pPr>
              <a:lnSpc>
                <a:spcPts val="1500"/>
              </a:lnSpc>
            </a:pPr>
            <a:r>
              <a:rPr lang="ru-RU" sz="1200" dirty="0"/>
              <a:t>Усть-Таркский, 12 поселений </a:t>
            </a:r>
          </a:p>
        </p:txBody>
      </p:sp>
      <p:sp>
        <p:nvSpPr>
          <p:cNvPr id="36" name="TextBox 35"/>
          <p:cNvSpPr txBox="1"/>
          <p:nvPr/>
        </p:nvSpPr>
        <p:spPr>
          <a:xfrm>
            <a:off x="174553" y="3143161"/>
            <a:ext cx="1354975" cy="481542"/>
          </a:xfrm>
          <a:prstGeom prst="rect">
            <a:avLst/>
          </a:prstGeom>
          <a:noFill/>
        </p:spPr>
        <p:txBody>
          <a:bodyPr wrap="square" rtlCol="0">
            <a:spAutoFit/>
          </a:bodyPr>
          <a:lstStyle/>
          <a:p>
            <a:pPr>
              <a:lnSpc>
                <a:spcPts val="1500"/>
              </a:lnSpc>
            </a:pPr>
            <a:r>
              <a:rPr lang="ru-RU" sz="1200" dirty="0"/>
              <a:t>Татарский, </a:t>
            </a:r>
            <a:endParaRPr lang="ru-RU" sz="1200" dirty="0" smtClean="0"/>
          </a:p>
          <a:p>
            <a:pPr>
              <a:lnSpc>
                <a:spcPts val="1500"/>
              </a:lnSpc>
            </a:pPr>
            <a:r>
              <a:rPr lang="ru-RU" sz="1200" dirty="0" smtClean="0"/>
              <a:t>10 </a:t>
            </a:r>
            <a:r>
              <a:rPr lang="ru-RU" sz="1200" dirty="0"/>
              <a:t>поселений </a:t>
            </a:r>
          </a:p>
        </p:txBody>
      </p:sp>
      <p:sp>
        <p:nvSpPr>
          <p:cNvPr id="4" name="Прямоугольник 3"/>
          <p:cNvSpPr/>
          <p:nvPr/>
        </p:nvSpPr>
        <p:spPr>
          <a:xfrm>
            <a:off x="9457208" y="2750384"/>
            <a:ext cx="2488203" cy="1615827"/>
          </a:xfrm>
          <a:prstGeom prst="rect">
            <a:avLst/>
          </a:prstGeom>
        </p:spPr>
        <p:txBody>
          <a:bodyPr wrap="square">
            <a:spAutoFit/>
          </a:bodyPr>
          <a:lstStyle/>
          <a:p>
            <a:r>
              <a:rPr lang="ru-RU" sz="1100" dirty="0" smtClean="0"/>
              <a:t>Нарушения в высокодотационных МО отсутствуют</a:t>
            </a:r>
          </a:p>
          <a:p>
            <a:endParaRPr lang="ru-RU" sz="1100" dirty="0" smtClean="0"/>
          </a:p>
          <a:p>
            <a:r>
              <a:rPr lang="ru-RU" sz="1100" dirty="0" smtClean="0"/>
              <a:t>Количество грубых нарушений минимально</a:t>
            </a:r>
          </a:p>
          <a:p>
            <a:endParaRPr lang="ru-RU" sz="1100" dirty="0" smtClean="0"/>
          </a:p>
          <a:p>
            <a:r>
              <a:rPr lang="ru-RU" sz="1100" dirty="0" smtClean="0"/>
              <a:t>Количество нарушений, приходящихся на 1 поселение более 0,8   </a:t>
            </a:r>
            <a:endParaRPr lang="ru-RU" sz="1100" dirty="0"/>
          </a:p>
        </p:txBody>
      </p:sp>
      <p:sp>
        <p:nvSpPr>
          <p:cNvPr id="38" name="Прямоугольник 37"/>
          <p:cNvSpPr/>
          <p:nvPr/>
        </p:nvSpPr>
        <p:spPr>
          <a:xfrm>
            <a:off x="9217133" y="2855376"/>
            <a:ext cx="175951" cy="220226"/>
          </a:xfrm>
          <a:prstGeom prst="rect">
            <a:avLst/>
          </a:prstGeom>
          <a:solidFill>
            <a:srgbClr val="1286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9237123" y="3316882"/>
            <a:ext cx="175951" cy="2202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9237123" y="3878256"/>
            <a:ext cx="175951" cy="2202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p:cNvSpPr txBox="1"/>
          <p:nvPr/>
        </p:nvSpPr>
        <p:spPr>
          <a:xfrm>
            <a:off x="9457208" y="1654673"/>
            <a:ext cx="2488203" cy="1015663"/>
          </a:xfrm>
          <a:prstGeom prst="rect">
            <a:avLst/>
          </a:prstGeom>
          <a:noFill/>
        </p:spPr>
        <p:txBody>
          <a:bodyPr wrap="square" rtlCol="0">
            <a:spAutoFit/>
          </a:bodyPr>
          <a:lstStyle/>
          <a:p>
            <a:r>
              <a:rPr lang="ru-RU" sz="1200" b="1" dirty="0" smtClean="0">
                <a:solidFill>
                  <a:srgbClr val="FF0000"/>
                </a:solidFill>
              </a:rPr>
              <a:t>490</a:t>
            </a:r>
            <a:r>
              <a:rPr lang="ru-RU" sz="1200" dirty="0" smtClean="0"/>
              <a:t> муниципальных образований </a:t>
            </a:r>
          </a:p>
          <a:p>
            <a:r>
              <a:rPr lang="ru-RU" sz="1200" dirty="0"/>
              <a:t>в</a:t>
            </a:r>
            <a:r>
              <a:rPr lang="ru-RU" sz="1200" dirty="0" smtClean="0"/>
              <a:t> т. ч. высокодотационных </a:t>
            </a:r>
            <a:r>
              <a:rPr lang="ru-RU" sz="1200" b="1" dirty="0" smtClean="0">
                <a:solidFill>
                  <a:srgbClr val="FF0000"/>
                </a:solidFill>
              </a:rPr>
              <a:t>163</a:t>
            </a:r>
          </a:p>
          <a:p>
            <a:r>
              <a:rPr lang="ru-RU" sz="1200" dirty="0" smtClean="0"/>
              <a:t>из них допустили нарушения </a:t>
            </a:r>
            <a:r>
              <a:rPr lang="ru-RU" sz="1200" b="1" dirty="0" smtClean="0">
                <a:solidFill>
                  <a:srgbClr val="FF0000"/>
                </a:solidFill>
              </a:rPr>
              <a:t>40</a:t>
            </a:r>
          </a:p>
          <a:p>
            <a:r>
              <a:rPr lang="ru-RU" sz="1200" dirty="0"/>
              <a:t>в</a:t>
            </a:r>
            <a:r>
              <a:rPr lang="ru-RU" sz="1200" dirty="0" smtClean="0"/>
              <a:t> </a:t>
            </a:r>
            <a:r>
              <a:rPr lang="ru-RU" sz="1200" dirty="0" err="1" smtClean="0"/>
              <a:t>т.ч</a:t>
            </a:r>
            <a:r>
              <a:rPr lang="ru-RU" sz="1200" dirty="0" smtClean="0"/>
              <a:t>. грубых нарушений </a:t>
            </a:r>
            <a:r>
              <a:rPr lang="ru-RU" sz="1200" b="1" dirty="0" smtClean="0">
                <a:solidFill>
                  <a:srgbClr val="FF0000"/>
                </a:solidFill>
              </a:rPr>
              <a:t>32 </a:t>
            </a:r>
            <a:r>
              <a:rPr lang="ru-RU" sz="1200" b="1" dirty="0" smtClean="0"/>
              <a:t> </a:t>
            </a:r>
            <a:r>
              <a:rPr lang="ru-RU" sz="1200" dirty="0" smtClean="0"/>
              <a:t> </a:t>
            </a:r>
          </a:p>
        </p:txBody>
      </p:sp>
    </p:spTree>
    <p:extLst>
      <p:ext uri="{BB962C8B-B14F-4D97-AF65-F5344CB8AC3E}">
        <p14:creationId xmlns:p14="http://schemas.microsoft.com/office/powerpoint/2010/main" val="2747462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8A58E72-FE52-104F-B43F-B9A29FEF2C34}"/>
              </a:ext>
            </a:extLst>
          </p:cNvPr>
          <p:cNvPicPr>
            <a:picLocks noChangeAspect="1"/>
          </p:cNvPicPr>
          <p:nvPr/>
        </p:nvPicPr>
        <p:blipFill rotWithShape="1">
          <a:blip r:embed="rId2"/>
          <a:srcRect t="7872" b="7874"/>
          <a:stretch/>
        </p:blipFill>
        <p:spPr>
          <a:xfrm>
            <a:off x="-1" y="0"/>
            <a:ext cx="12209319" cy="6858000"/>
          </a:xfrm>
          <a:prstGeom prst="rect">
            <a:avLst/>
          </a:prstGeom>
        </p:spPr>
      </p:pic>
      <p:sp>
        <p:nvSpPr>
          <p:cNvPr id="8" name="Заголовок 7">
            <a:extLst>
              <a:ext uri="{FF2B5EF4-FFF2-40B4-BE49-F238E27FC236}">
                <a16:creationId xmlns:a16="http://schemas.microsoft.com/office/drawing/2014/main" id="{3C90E3AC-B47E-0F40-9465-CA0FBDB8C32F}"/>
              </a:ext>
            </a:extLst>
          </p:cNvPr>
          <p:cNvSpPr>
            <a:spLocks noGrp="1"/>
          </p:cNvSpPr>
          <p:nvPr>
            <p:ph type="ctrTitle"/>
          </p:nvPr>
        </p:nvSpPr>
        <p:spPr>
          <a:xfrm>
            <a:off x="707954" y="519759"/>
            <a:ext cx="10547479" cy="635710"/>
          </a:xfrm>
        </p:spPr>
        <p:txBody>
          <a:bodyPr/>
          <a:lstStyle/>
          <a:p>
            <a:r>
              <a:rPr lang="ru-RU" dirty="0" smtClean="0"/>
              <a:t>Состав муниципальных районов, допустивших </a:t>
            </a:r>
            <a:r>
              <a:rPr lang="ru-RU" dirty="0" smtClean="0"/>
              <a:t>нарушения в 2020 и в 2021 годах</a:t>
            </a:r>
            <a:endParaRPr lang="ru-RU" dirty="0"/>
          </a:p>
        </p:txBody>
      </p:sp>
      <p:sp>
        <p:nvSpPr>
          <p:cNvPr id="5" name="Номер слайда 4">
            <a:extLst>
              <a:ext uri="{FF2B5EF4-FFF2-40B4-BE49-F238E27FC236}">
                <a16:creationId xmlns:a16="http://schemas.microsoft.com/office/drawing/2014/main" id="{5146C890-412C-BA49-8AD6-B1BBC031C115}"/>
              </a:ext>
            </a:extLst>
          </p:cNvPr>
          <p:cNvSpPr>
            <a:spLocks noGrp="1"/>
          </p:cNvSpPr>
          <p:nvPr>
            <p:ph type="sldNum" sz="quarter" idx="4"/>
          </p:nvPr>
        </p:nvSpPr>
        <p:spPr/>
        <p:txBody>
          <a:bodyPr/>
          <a:lstStyle/>
          <a:p>
            <a:fld id="{B0188163-258D-2E4D-98B5-149FF054E877}" type="slidenum">
              <a:rPr lang="ru-RU" smtClean="0"/>
              <a:pPr/>
              <a:t>3</a:t>
            </a:fld>
            <a:endParaRPr lang="ru-RU" dirty="0">
              <a:solidFill>
                <a:schemeClr val="bg1"/>
              </a:solidFill>
            </a:endParaRPr>
          </a:p>
        </p:txBody>
      </p:sp>
      <p:graphicFrame>
        <p:nvGraphicFramePr>
          <p:cNvPr id="11" name="Таблица 4">
            <a:extLst>
              <a:ext uri="{FF2B5EF4-FFF2-40B4-BE49-F238E27FC236}">
                <a16:creationId xmlns:a16="http://schemas.microsoft.com/office/drawing/2014/main" id="{72DA96D7-9EC1-6148-B824-79979EEED21E}"/>
              </a:ext>
            </a:extLst>
          </p:cNvPr>
          <p:cNvGraphicFramePr>
            <a:graphicFrameLocks noGrp="1"/>
          </p:cNvGraphicFramePr>
          <p:nvPr>
            <p:extLst>
              <p:ext uri="{D42A27DB-BD31-4B8C-83A1-F6EECF244321}">
                <p14:modId xmlns:p14="http://schemas.microsoft.com/office/powerpoint/2010/main" val="3349812894"/>
              </p:ext>
            </p:extLst>
          </p:nvPr>
        </p:nvGraphicFramePr>
        <p:xfrm>
          <a:off x="707955" y="1627888"/>
          <a:ext cx="10547478" cy="5171922"/>
        </p:xfrm>
        <a:graphic>
          <a:graphicData uri="http://schemas.openxmlformats.org/drawingml/2006/table">
            <a:tbl>
              <a:tblPr firstRow="1" firstCol="1">
                <a:tableStyleId>{6E25E649-3F16-4E02-A733-19D2CDBF48F0}</a:tableStyleId>
              </a:tblPr>
              <a:tblGrid>
                <a:gridCol w="2873278">
                  <a:extLst>
                    <a:ext uri="{9D8B030D-6E8A-4147-A177-3AD203B41FA5}">
                      <a16:colId xmlns:a16="http://schemas.microsoft.com/office/drawing/2014/main" val="3029399607"/>
                    </a:ext>
                  </a:extLst>
                </a:gridCol>
                <a:gridCol w="1918550">
                  <a:extLst>
                    <a:ext uri="{9D8B030D-6E8A-4147-A177-3AD203B41FA5}">
                      <a16:colId xmlns:a16="http://schemas.microsoft.com/office/drawing/2014/main" val="283744650"/>
                    </a:ext>
                  </a:extLst>
                </a:gridCol>
                <a:gridCol w="1918550">
                  <a:extLst>
                    <a:ext uri="{9D8B030D-6E8A-4147-A177-3AD203B41FA5}">
                      <a16:colId xmlns:a16="http://schemas.microsoft.com/office/drawing/2014/main" val="357198036"/>
                    </a:ext>
                  </a:extLst>
                </a:gridCol>
                <a:gridCol w="1918550">
                  <a:extLst>
                    <a:ext uri="{9D8B030D-6E8A-4147-A177-3AD203B41FA5}">
                      <a16:colId xmlns:a16="http://schemas.microsoft.com/office/drawing/2014/main" val="3071558803"/>
                    </a:ext>
                  </a:extLst>
                </a:gridCol>
                <a:gridCol w="1918550">
                  <a:extLst>
                    <a:ext uri="{9D8B030D-6E8A-4147-A177-3AD203B41FA5}">
                      <a16:colId xmlns:a16="http://schemas.microsoft.com/office/drawing/2014/main" val="175454181"/>
                    </a:ext>
                  </a:extLst>
                </a:gridCol>
              </a:tblGrid>
              <a:tr h="365201">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Количество поселений, в которых выявлены нарушения</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2020</a:t>
                      </a:r>
                      <a:endParaRPr lang="ru-RU" sz="14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2021</a:t>
                      </a:r>
                      <a:endParaRPr lang="ru-RU" sz="14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Количество повторяющихся нарушений</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extLst>
                  <a:ext uri="{0D108BD9-81ED-4DB2-BD59-A6C34878D82A}">
                    <a16:rowId xmlns:a16="http://schemas.microsoft.com/office/drawing/2014/main" val="1383270755"/>
                  </a:ext>
                </a:extLst>
              </a:tr>
              <a:tr h="1338086">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Количество нарушений</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Количество нарушений</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4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rgbClr val="86C138"/>
                        </a:gs>
                        <a:gs pos="0">
                          <a:srgbClr val="128657"/>
                        </a:gs>
                      </a:gsLst>
                      <a:lin ang="21594000" scaled="0"/>
                    </a:gradFill>
                  </a:tcPr>
                </a:tc>
                <a:extLst>
                  <a:ext uri="{0D108BD9-81ED-4DB2-BD59-A6C34878D82A}">
                    <a16:rowId xmlns:a16="http://schemas.microsoft.com/office/drawing/2014/main" val="1705216629"/>
                  </a:ext>
                </a:extLst>
              </a:tr>
              <a:tr h="6937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Усть-Таркский район</a:t>
                      </a:r>
                      <a:endParaRPr lang="en-US" sz="14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28</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18</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10</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1244491"/>
                  </a:ext>
                </a:extLst>
              </a:tr>
              <a:tr h="6937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Каргатский</a:t>
                      </a: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район </a:t>
                      </a:r>
                      <a:endPar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5</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10</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77833"/>
                  </a:ext>
                </a:extLst>
              </a:tr>
              <a:tr h="693727">
                <a:tc>
                  <a:txBody>
                    <a:bodyPr/>
                    <a:lstStyle/>
                    <a:p>
                      <a:pPr algn="ctr"/>
                      <a:r>
                        <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Куйбышевский район</a:t>
                      </a: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3659269"/>
                  </a:ext>
                </a:extLst>
              </a:tr>
              <a:tr h="693727">
                <a:tc>
                  <a:txBody>
                    <a:bodyPr/>
                    <a:lstStyle/>
                    <a:p>
                      <a:pPr algn="ctr"/>
                      <a:r>
                        <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Краснозерский</a:t>
                      </a:r>
                      <a:r>
                        <a:rPr lang="ru-RU"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район</a:t>
                      </a: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105151"/>
                  </a:ext>
                </a:extLst>
              </a:tr>
              <a:tr h="693727">
                <a:tc>
                  <a:txBody>
                    <a:bodyPr/>
                    <a:lstStyle/>
                    <a:p>
                      <a:pPr algn="ctr"/>
                      <a:r>
                        <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Сузунский район </a:t>
                      </a: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100000">
                          <a:srgbClr val="86C138"/>
                        </a:gs>
                        <a:gs pos="0">
                          <a:srgbClr val="128657"/>
                        </a:gs>
                      </a:gsLst>
                      <a:lin ang="21594000" scaled="0"/>
                    </a:gradFill>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024800"/>
                  </a:ext>
                </a:extLst>
              </a:tr>
            </a:tbl>
          </a:graphicData>
        </a:graphic>
      </p:graphicFrame>
    </p:spTree>
    <p:extLst>
      <p:ext uri="{BB962C8B-B14F-4D97-AF65-F5344CB8AC3E}">
        <p14:creationId xmlns:p14="http://schemas.microsoft.com/office/powerpoint/2010/main" val="2136635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8A58E72-FE52-104F-B43F-B9A29FEF2C34}"/>
              </a:ext>
            </a:extLst>
          </p:cNvPr>
          <p:cNvPicPr>
            <a:picLocks noChangeAspect="1"/>
          </p:cNvPicPr>
          <p:nvPr/>
        </p:nvPicPr>
        <p:blipFill rotWithShape="1">
          <a:blip r:embed="rId2"/>
          <a:srcRect t="7872" b="7874"/>
          <a:stretch/>
        </p:blipFill>
        <p:spPr>
          <a:xfrm>
            <a:off x="-17319" y="0"/>
            <a:ext cx="12209319" cy="6858000"/>
          </a:xfrm>
          <a:prstGeom prst="rect">
            <a:avLst/>
          </a:prstGeom>
        </p:spPr>
      </p:pic>
      <p:sp>
        <p:nvSpPr>
          <p:cNvPr id="2" name="Заголовок 1">
            <a:extLst>
              <a:ext uri="{FF2B5EF4-FFF2-40B4-BE49-F238E27FC236}">
                <a16:creationId xmlns:a16="http://schemas.microsoft.com/office/drawing/2014/main" id="{86C64CCE-2BFA-0340-8970-E162A2DD26B6}"/>
              </a:ext>
            </a:extLst>
          </p:cNvPr>
          <p:cNvSpPr>
            <a:spLocks noGrp="1"/>
          </p:cNvSpPr>
          <p:nvPr>
            <p:ph type="ctrTitle"/>
          </p:nvPr>
        </p:nvSpPr>
        <p:spPr>
          <a:xfrm>
            <a:off x="2136704" y="519758"/>
            <a:ext cx="9692307" cy="1167726"/>
          </a:xfrm>
        </p:spPr>
        <p:txBody>
          <a:bodyPr/>
          <a:lstStyle/>
          <a:p>
            <a:r>
              <a:rPr lang="ru-RU" sz="2500" dirty="0" smtClean="0"/>
              <a:t>ПЕРЕЧЕНЬ КРИТЕРИЕВ ДЛЯ ПРОВЕРКИ ПРОЕКТОВ МЕСТНЫХ БЮДЖЕТОВ НА СООТВЕТСТВИЕ БЮДЖЕТНОМУ ЗАКОНОДАТЕЛЬСТВУ  </a:t>
            </a:r>
            <a:endParaRPr lang="ru-RU" sz="2500" dirty="0"/>
          </a:p>
        </p:txBody>
      </p:sp>
      <p:sp>
        <p:nvSpPr>
          <p:cNvPr id="5" name="Номер слайда 4">
            <a:extLst>
              <a:ext uri="{FF2B5EF4-FFF2-40B4-BE49-F238E27FC236}">
                <a16:creationId xmlns:a16="http://schemas.microsoft.com/office/drawing/2014/main" id="{5146C890-412C-BA49-8AD6-B1BBC031C115}"/>
              </a:ext>
            </a:extLst>
          </p:cNvPr>
          <p:cNvSpPr>
            <a:spLocks noGrp="1"/>
          </p:cNvSpPr>
          <p:nvPr>
            <p:ph type="sldNum" sz="quarter" idx="4"/>
          </p:nvPr>
        </p:nvSpPr>
        <p:spPr/>
        <p:txBody>
          <a:bodyPr/>
          <a:lstStyle/>
          <a:p>
            <a:fld id="{B0188163-258D-2E4D-98B5-149FF054E877}" type="slidenum">
              <a:rPr lang="ru-RU" smtClean="0"/>
              <a:pPr/>
              <a:t>4</a:t>
            </a:fld>
            <a:endParaRPr lang="ru-RU" dirty="0">
              <a:solidFill>
                <a:schemeClr val="bg1"/>
              </a:solidFill>
            </a:endParaRPr>
          </a:p>
        </p:txBody>
      </p:sp>
      <p:graphicFrame>
        <p:nvGraphicFramePr>
          <p:cNvPr id="11" name="Таблица 4">
            <a:extLst>
              <a:ext uri="{FF2B5EF4-FFF2-40B4-BE49-F238E27FC236}">
                <a16:creationId xmlns:a16="http://schemas.microsoft.com/office/drawing/2014/main" id="{72DA96D7-9EC1-6148-B824-79979EEED21E}"/>
              </a:ext>
            </a:extLst>
          </p:cNvPr>
          <p:cNvGraphicFramePr>
            <a:graphicFrameLocks noGrp="1"/>
          </p:cNvGraphicFramePr>
          <p:nvPr>
            <p:extLst>
              <p:ext uri="{D42A27DB-BD31-4B8C-83A1-F6EECF244321}">
                <p14:modId xmlns:p14="http://schemas.microsoft.com/office/powerpoint/2010/main" val="3382609151"/>
              </p:ext>
            </p:extLst>
          </p:nvPr>
        </p:nvGraphicFramePr>
        <p:xfrm>
          <a:off x="731354" y="2082866"/>
          <a:ext cx="10598892" cy="4769525"/>
        </p:xfrm>
        <a:graphic>
          <a:graphicData uri="http://schemas.openxmlformats.org/drawingml/2006/table">
            <a:tbl>
              <a:tblPr firstRow="1" firstCol="1">
                <a:tableStyleId>{0505E3EF-67EA-436B-97B2-0124C06EBD24}</a:tableStyleId>
              </a:tblPr>
              <a:tblGrid>
                <a:gridCol w="6713945">
                  <a:extLst>
                    <a:ext uri="{9D8B030D-6E8A-4147-A177-3AD203B41FA5}">
                      <a16:colId xmlns:a16="http://schemas.microsoft.com/office/drawing/2014/main" val="3029399607"/>
                    </a:ext>
                  </a:extLst>
                </a:gridCol>
                <a:gridCol w="352099">
                  <a:extLst>
                    <a:ext uri="{9D8B030D-6E8A-4147-A177-3AD203B41FA5}">
                      <a16:colId xmlns:a16="http://schemas.microsoft.com/office/drawing/2014/main" val="748386865"/>
                    </a:ext>
                  </a:extLst>
                </a:gridCol>
                <a:gridCol w="3532848">
                  <a:extLst>
                    <a:ext uri="{9D8B030D-6E8A-4147-A177-3AD203B41FA5}">
                      <a16:colId xmlns:a16="http://schemas.microsoft.com/office/drawing/2014/main" val="283744650"/>
                    </a:ext>
                  </a:extLst>
                </a:gridCol>
              </a:tblGrid>
              <a:tr h="449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На соответствие  требованиям БК:</a:t>
                      </a:r>
                      <a:endParaRPr lang="ru-RU" sz="1600" b="1"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Выявленные нарушения</a:t>
                      </a: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385477833"/>
                  </a:ext>
                </a:extLst>
              </a:tr>
              <a:tr h="44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-неполный состав документов и материалов, представляемых одновременно с проектом бюджета </a:t>
                      </a: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23</a:t>
                      </a: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2363659269"/>
                  </a:ext>
                </a:extLst>
              </a:tr>
              <a:tr h="432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целевых статей расходов проекта местного бюджета</a:t>
                      </a:r>
                      <a:endParaRPr lang="ru-RU" sz="14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85725" marR="9525" marT="9525" marB="0"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3812105151"/>
                  </a:ext>
                </a:extLst>
              </a:tr>
              <a:tr h="563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предусмотренного объема МБТ объему, предусмотренному из бюджетов вышестоящего уровня</a:t>
                      </a:r>
                    </a:p>
                  </a:txBody>
                  <a:tcPr marL="85725" marR="9525" marT="9525" marB="0"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3336749186"/>
                  </a:ext>
                </a:extLst>
              </a:tr>
              <a:tr h="432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размера резервного фонда</a:t>
                      </a:r>
                    </a:p>
                  </a:txBody>
                  <a:tcPr marL="85725" marR="9525" marT="9525" marB="0"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211886235"/>
                  </a:ext>
                </a:extLst>
              </a:tr>
              <a:tr h="449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расходов на оплату труда и расходов на содержание ОМС</a:t>
                      </a:r>
                      <a:endParaRPr lang="ru-RU" sz="14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3593673506"/>
                  </a:ext>
                </a:extLst>
              </a:tr>
              <a:tr h="44972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400" b="1"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Итого грубых нарушений:</a:t>
                      </a: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32</a:t>
                      </a:r>
                      <a:endParaRPr lang="ru-RU"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791991291"/>
                  </a:ext>
                </a:extLst>
              </a:tr>
              <a:tr h="449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b="1"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Прочие нарушения:</a:t>
                      </a: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2690965836"/>
                  </a:ext>
                </a:extLst>
              </a:tr>
              <a:tr h="574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соответствие между структурными элементами проекта решения и приложениями к нему</a:t>
                      </a:r>
                      <a:endParaRPr lang="ru-RU" sz="14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tc>
                  <a:txBody>
                    <a:bodyPr/>
                    <a:lstStyle/>
                    <a:p>
                      <a:pPr algn="ctr"/>
                      <a:r>
                        <a:rPr lang="ru-RU"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29</a:t>
                      </a:r>
                      <a:endParaRPr lang="ru-RU"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lnB w="28575" cap="flat" cmpd="sng" algn="ctr">
                      <a:solidFill>
                        <a:srgbClr val="128657"/>
                      </a:solidFill>
                      <a:prstDash val="solid"/>
                      <a:round/>
                      <a:headEnd type="none" w="med" len="med"/>
                      <a:tailEnd type="none" w="med" len="med"/>
                    </a:lnB>
                  </a:tcPr>
                </a:tc>
                <a:extLst>
                  <a:ext uri="{0D108BD9-81ED-4DB2-BD59-A6C34878D82A}">
                    <a16:rowId xmlns:a16="http://schemas.microsoft.com/office/drawing/2014/main" val="648796026"/>
                  </a:ext>
                </a:extLst>
              </a:tr>
              <a:tr h="44972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600" b="1"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Итого нарушений:</a:t>
                      </a:r>
                    </a:p>
                  </a:txBody>
                  <a:tcPr anchor="ctr">
                    <a:lnT w="28575" cap="flat" cmpd="sng" algn="ctr">
                      <a:solidFill>
                        <a:srgbClr val="128657"/>
                      </a:solidFill>
                      <a:prstDash val="solid"/>
                      <a:round/>
                      <a:headEnd type="none" w="med" len="med"/>
                      <a:tailEnd type="none" w="med" len="med"/>
                    </a:lnT>
                  </a:tcPr>
                </a:tc>
                <a:tc>
                  <a:txBody>
                    <a:bodyPr/>
                    <a:lstStyle/>
                    <a:p>
                      <a:pPr algn="ctr"/>
                      <a:endParaRPr lang="ru-RU"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tcPr>
                </a:tc>
                <a:tc>
                  <a:txBody>
                    <a:bodyPr/>
                    <a:lstStyle/>
                    <a:p>
                      <a:pPr algn="ctr"/>
                      <a:r>
                        <a:rPr lang="ru-RU" sz="1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61</a:t>
                      </a:r>
                      <a:endParaRPr lang="ru-RU"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T w="28575" cap="flat" cmpd="sng" algn="ctr">
                      <a:solidFill>
                        <a:srgbClr val="128657"/>
                      </a:solidFill>
                      <a:prstDash val="solid"/>
                      <a:round/>
                      <a:headEnd type="none" w="med" len="med"/>
                      <a:tailEnd type="none" w="med" len="med"/>
                    </a:lnT>
                  </a:tcPr>
                </a:tc>
                <a:extLst>
                  <a:ext uri="{0D108BD9-81ED-4DB2-BD59-A6C34878D82A}">
                    <a16:rowId xmlns:a16="http://schemas.microsoft.com/office/drawing/2014/main" val="384310822"/>
                  </a:ext>
                </a:extLst>
              </a:tr>
            </a:tbl>
          </a:graphicData>
        </a:graphic>
      </p:graphicFrame>
      <p:sp>
        <p:nvSpPr>
          <p:cNvPr id="8" name="Подзаголовок 3">
            <a:extLst>
              <a:ext uri="{FF2B5EF4-FFF2-40B4-BE49-F238E27FC236}">
                <a16:creationId xmlns:a16="http://schemas.microsoft.com/office/drawing/2014/main" id="{8ED784A3-888D-A743-8ADF-ED3602A65748}"/>
              </a:ext>
            </a:extLst>
          </p:cNvPr>
          <p:cNvSpPr>
            <a:spLocks noGrp="1"/>
          </p:cNvSpPr>
          <p:nvPr>
            <p:ph type="subTitle" idx="13"/>
          </p:nvPr>
        </p:nvSpPr>
        <p:spPr>
          <a:xfrm>
            <a:off x="2136704" y="1687484"/>
            <a:ext cx="8447788" cy="395381"/>
          </a:xfrm>
        </p:spPr>
        <p:txBody>
          <a:bodyPr/>
          <a:lstStyle/>
          <a:p>
            <a:r>
              <a:rPr lang="ru-RU" dirty="0" smtClean="0"/>
              <a:t>ПЕРЕЧЕНЬ КРИТЕРИЕВ</a:t>
            </a:r>
          </a:p>
        </p:txBody>
      </p:sp>
    </p:spTree>
    <p:extLst>
      <p:ext uri="{BB962C8B-B14F-4D97-AF65-F5344CB8AC3E}">
        <p14:creationId xmlns:p14="http://schemas.microsoft.com/office/powerpoint/2010/main" val="1572388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D8A58E72-FE52-104F-B43F-B9A29FEF2C34}"/>
              </a:ext>
            </a:extLst>
          </p:cNvPr>
          <p:cNvPicPr>
            <a:picLocks noChangeAspect="1"/>
          </p:cNvPicPr>
          <p:nvPr/>
        </p:nvPicPr>
        <p:blipFill rotWithShape="1">
          <a:blip r:embed="rId3"/>
          <a:srcRect t="7872" b="7874"/>
          <a:stretch/>
        </p:blipFill>
        <p:spPr>
          <a:xfrm>
            <a:off x="-17319" y="0"/>
            <a:ext cx="12209319" cy="6858000"/>
          </a:xfrm>
          <a:prstGeom prst="rect">
            <a:avLst/>
          </a:prstGeom>
        </p:spPr>
      </p:pic>
      <p:sp>
        <p:nvSpPr>
          <p:cNvPr id="8" name="Заголовок 7">
            <a:extLst>
              <a:ext uri="{FF2B5EF4-FFF2-40B4-BE49-F238E27FC236}">
                <a16:creationId xmlns:a16="http://schemas.microsoft.com/office/drawing/2014/main" id="{3C90E3AC-B47E-0F40-9465-CA0FBDB8C32F}"/>
              </a:ext>
            </a:extLst>
          </p:cNvPr>
          <p:cNvSpPr>
            <a:spLocks noGrp="1"/>
          </p:cNvSpPr>
          <p:nvPr>
            <p:ph type="ctrTitle"/>
          </p:nvPr>
        </p:nvSpPr>
        <p:spPr>
          <a:xfrm>
            <a:off x="707954" y="519758"/>
            <a:ext cx="9491123" cy="1408489"/>
          </a:xfrm>
        </p:spPr>
        <p:txBody>
          <a:bodyPr/>
          <a:lstStyle/>
          <a:p>
            <a:r>
              <a:rPr lang="ru-RU" sz="2400" dirty="0" smtClean="0"/>
              <a:t>УСТРАНЕНИЕ НАРУШЕНИЙ И НЕСООТВЕТСТВИЙ БЮДЖЕТНОГО ЗАКОНОДАТЕЛЬСТВА ПО РЕЗУЛЬТАТАМ ПРОВЕДЕННОЙ ЭКСПЕРТИЗЫ</a:t>
            </a:r>
            <a:endParaRPr lang="ru-RU" sz="2400" dirty="0"/>
          </a:p>
        </p:txBody>
      </p:sp>
      <p:sp>
        <p:nvSpPr>
          <p:cNvPr id="5" name="Номер слайда 4">
            <a:extLst>
              <a:ext uri="{FF2B5EF4-FFF2-40B4-BE49-F238E27FC236}">
                <a16:creationId xmlns:a16="http://schemas.microsoft.com/office/drawing/2014/main" id="{5146C890-412C-BA49-8AD6-B1BBC031C115}"/>
              </a:ext>
            </a:extLst>
          </p:cNvPr>
          <p:cNvSpPr>
            <a:spLocks noGrp="1"/>
          </p:cNvSpPr>
          <p:nvPr>
            <p:ph type="sldNum" sz="quarter" idx="4"/>
          </p:nvPr>
        </p:nvSpPr>
        <p:spPr/>
        <p:txBody>
          <a:bodyPr/>
          <a:lstStyle/>
          <a:p>
            <a:r>
              <a:rPr lang="ru-RU" dirty="0"/>
              <a:t>5</a:t>
            </a:r>
            <a:endParaRPr lang="ru-RU" dirty="0"/>
          </a:p>
        </p:txBody>
      </p:sp>
      <p:graphicFrame>
        <p:nvGraphicFramePr>
          <p:cNvPr id="11" name="Таблица 4">
            <a:extLst>
              <a:ext uri="{FF2B5EF4-FFF2-40B4-BE49-F238E27FC236}">
                <a16:creationId xmlns:a16="http://schemas.microsoft.com/office/drawing/2014/main" id="{72DA96D7-9EC1-6148-B824-79979EEED21E}"/>
              </a:ext>
            </a:extLst>
          </p:cNvPr>
          <p:cNvGraphicFramePr>
            <a:graphicFrameLocks noGrp="1"/>
          </p:cNvGraphicFramePr>
          <p:nvPr>
            <p:extLst>
              <p:ext uri="{D42A27DB-BD31-4B8C-83A1-F6EECF244321}">
                <p14:modId xmlns:p14="http://schemas.microsoft.com/office/powerpoint/2010/main" val="3289698179"/>
              </p:ext>
            </p:extLst>
          </p:nvPr>
        </p:nvGraphicFramePr>
        <p:xfrm>
          <a:off x="809625" y="2116887"/>
          <a:ext cx="10903008" cy="4582467"/>
        </p:xfrm>
        <a:graphic>
          <a:graphicData uri="http://schemas.openxmlformats.org/drawingml/2006/table">
            <a:tbl>
              <a:tblPr firstRow="1" firstCol="1">
                <a:tableStyleId>{6E25E649-3F16-4E02-A733-19D2CDBF48F0}</a:tableStyleId>
              </a:tblPr>
              <a:tblGrid>
                <a:gridCol w="7471125">
                  <a:extLst>
                    <a:ext uri="{9D8B030D-6E8A-4147-A177-3AD203B41FA5}">
                      <a16:colId xmlns:a16="http://schemas.microsoft.com/office/drawing/2014/main" val="3029399607"/>
                    </a:ext>
                  </a:extLst>
                </a:gridCol>
                <a:gridCol w="1787812">
                  <a:extLst>
                    <a:ext uri="{9D8B030D-6E8A-4147-A177-3AD203B41FA5}">
                      <a16:colId xmlns:a16="http://schemas.microsoft.com/office/drawing/2014/main" val="2857218609"/>
                    </a:ext>
                  </a:extLst>
                </a:gridCol>
                <a:gridCol w="1644071">
                  <a:extLst>
                    <a:ext uri="{9D8B030D-6E8A-4147-A177-3AD203B41FA5}">
                      <a16:colId xmlns:a16="http://schemas.microsoft.com/office/drawing/2014/main" val="2865598191"/>
                    </a:ext>
                  </a:extLst>
                </a:gridCol>
              </a:tblGrid>
              <a:tr h="44635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2000" b="0" i="0" u="none" strike="noStrike"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Перечень</a:t>
                      </a:r>
                      <a:r>
                        <a:rPr lang="ru-RU" sz="2000" b="0" i="0" u="none" strike="noStrike"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критериев</a:t>
                      </a:r>
                      <a:endParaRPr lang="ru-RU" sz="20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400" b="0" u="none" strike="noStrik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Выявлено нарушений</a:t>
                      </a:r>
                      <a:endParaRPr lang="ru-RU" sz="1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ru-RU" sz="1400" b="0" u="none" strike="noStrik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Информация об устранении </a:t>
                      </a:r>
                      <a:endParaRPr lang="ru-RU" sz="1400" b="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extLst>
                  <a:ext uri="{0D108BD9-81ED-4DB2-BD59-A6C34878D82A}">
                    <a16:rowId xmlns:a16="http://schemas.microsoft.com/office/drawing/2014/main" val="1705216629"/>
                  </a:ext>
                </a:extLst>
              </a:tr>
              <a:tr h="39957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На соответствие требованиям БК:</a:t>
                      </a:r>
                      <a:endParaRPr lang="ru-RU" sz="1400" b="1" i="0" u="none" strike="noStrike" kern="12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algn="ctr" fontAlgn="b"/>
                      <a:endParaRPr lang="ru-RU" sz="2500" b="1" i="0" u="none" strike="noStrike"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8100" cap="flat" cmpd="sng" algn="ctr">
                      <a:noFill/>
                      <a:prstDash val="solid"/>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ru-RU" sz="25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538541"/>
                  </a:ext>
                </a:extLst>
              </a:tr>
              <a:tr h="446357">
                <a:tc>
                  <a:txBody>
                    <a:bodyPr/>
                    <a:lstStyle/>
                    <a:p>
                      <a:pPr marL="457200" lvl="1" algn="l" defTabSz="914400" rtl="0" eaLnBrk="1" fontAlgn="ctr" latinLnBrk="0" hangingPunct="1"/>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-состава проекта местного бюджета и дополнительных материалов к нему;</a:t>
                      </a:r>
                      <a:endParaRPr lang="ru-RU" sz="1400" b="1" i="0" u="none" strike="noStrike" kern="1200" dirty="0">
                        <a:solidFill>
                          <a:srgbClr val="F7F297"/>
                        </a:solidFill>
                        <a:effectLst/>
                        <a:latin typeface="Tahoma" panose="020B0604030504040204" pitchFamily="34" charset="0"/>
                        <a:ea typeface="Tahoma" panose="020B0604030504040204" pitchFamily="34" charset="0"/>
                        <a:cs typeface="Tahoma" panose="020B0604030504040204" pitchFamily="34" charset="0"/>
                      </a:endParaRPr>
                    </a:p>
                  </a:txBody>
                  <a:tcPr marL="857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algn="ctr" fontAlgn="b"/>
                      <a:r>
                        <a:rPr lang="ru-RU" sz="2000" b="1" i="0" u="none" strike="noStrike"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23</a:t>
                      </a:r>
                      <a:endParaRPr lang="ru-RU" sz="2000" b="1" i="0" u="none" strike="noStrike"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0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392289"/>
                  </a:ext>
                </a:extLst>
              </a:tr>
              <a:tr h="39957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 целевых статей расходов проекта местного бюджета;</a:t>
                      </a:r>
                      <a:endParaRPr lang="ru-RU" sz="1400" b="1" i="0" u="none" strike="noStrike" dirty="0">
                        <a:solidFill>
                          <a:srgbClr val="F7F297"/>
                        </a:solidFill>
                        <a:effectLst/>
                        <a:latin typeface="Tahoma" panose="020B0604030504040204" pitchFamily="34" charset="0"/>
                        <a:ea typeface="Tahoma" panose="020B0604030504040204" pitchFamily="34" charset="0"/>
                        <a:cs typeface="Tahoma" panose="020B0604030504040204" pitchFamily="34" charset="0"/>
                      </a:endParaRPr>
                    </a:p>
                  </a:txBody>
                  <a:tcPr marL="857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3</a:t>
                      </a:r>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424814"/>
                  </a:ext>
                </a:extLst>
              </a:tr>
              <a:tr h="44635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 предусмотренного объема МБТ объему, предусмотренному из бюджетов вышестоящего уровня;</a:t>
                      </a:r>
                    </a:p>
                  </a:txBody>
                  <a:tcPr marL="857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2</a:t>
                      </a:r>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094803"/>
                  </a:ext>
                </a:extLst>
              </a:tr>
              <a:tr h="39957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 размера резервного фонда;</a:t>
                      </a:r>
                    </a:p>
                  </a:txBody>
                  <a:tcPr marL="857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2</a:t>
                      </a:r>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396927"/>
                  </a:ext>
                </a:extLst>
              </a:tr>
              <a:tr h="39957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 расходов на оплату труда и расходов на содержание ОМС;</a:t>
                      </a:r>
                      <a:endParaRPr lang="ru-RU" sz="1400" b="1" i="0" u="none" strike="noStrike" kern="1200" dirty="0">
                        <a:solidFill>
                          <a:srgbClr val="F7F297"/>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2</a:t>
                      </a:r>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294564"/>
                  </a:ext>
                </a:extLst>
              </a:tr>
              <a:tr h="399577">
                <a:tc>
                  <a:txBody>
                    <a:bodyPr/>
                    <a:lstStyle/>
                    <a:p>
                      <a:pPr marL="457200" marR="0" lvl="1" indent="0" algn="ctr"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rPr>
                        <a:t>Итого грубых нарушений:</a:t>
                      </a:r>
                      <a:endParaRPr lang="ru-RU" sz="1400" b="1" i="0" u="none" strike="noStrike" kern="1200" dirty="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rPr>
                        <a:t>32</a:t>
                      </a:r>
                      <a:endParaRPr lang="ru-RU" sz="2000" b="1" i="0" u="none" strike="noStrike" kern="1200" dirty="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874759"/>
                  </a:ext>
                </a:extLst>
              </a:tr>
              <a:tr h="39957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F0000"/>
                          </a:solidFill>
                          <a:effectLst/>
                          <a:latin typeface="Tahoma" panose="020B0604030504040204" pitchFamily="34" charset="0"/>
                          <a:ea typeface="Tahoma" panose="020B0604030504040204" pitchFamily="34" charset="0"/>
                          <a:cs typeface="Tahoma" panose="020B0604030504040204" pitchFamily="34" charset="0"/>
                        </a:rPr>
                        <a:t>Прочие нарушения:</a:t>
                      </a: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302864"/>
                  </a:ext>
                </a:extLst>
              </a:tr>
              <a:tr h="446357">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smtClean="0">
                          <a:solidFill>
                            <a:srgbClr val="F7F297"/>
                          </a:solidFill>
                          <a:effectLst/>
                          <a:latin typeface="Tahoma" panose="020B0604030504040204" pitchFamily="34" charset="0"/>
                          <a:ea typeface="Tahoma" panose="020B0604030504040204" pitchFamily="34" charset="0"/>
                          <a:cs typeface="Tahoma" panose="020B0604030504040204" pitchFamily="34" charset="0"/>
                        </a:rPr>
                        <a:t>- соответствие между структурными элементами проекта решения и приложениями к нему;</a:t>
                      </a: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29</a:t>
                      </a:r>
                      <a:endParaRPr lang="ru-RU" sz="2000" b="1" i="0" u="none" strike="noStrike" kern="120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802741"/>
                  </a:ext>
                </a:extLst>
              </a:tr>
              <a:tr h="399577">
                <a:tc>
                  <a:txBody>
                    <a:bodyPr/>
                    <a:lstStyle/>
                    <a:p>
                      <a:pPr marL="914400" marR="0" lvl="2" indent="0" algn="ctr" defTabSz="914400" rtl="0" eaLnBrk="1" fontAlgn="b" latinLnBrk="0" hangingPunct="1">
                        <a:lnSpc>
                          <a:spcPct val="100000"/>
                        </a:lnSpc>
                        <a:spcBef>
                          <a:spcPts val="0"/>
                        </a:spcBef>
                        <a:spcAft>
                          <a:spcPts val="0"/>
                        </a:spcAft>
                        <a:buClrTx/>
                        <a:buSzTx/>
                        <a:buFontTx/>
                        <a:buNone/>
                        <a:tabLst/>
                        <a:defRPr/>
                      </a:pPr>
                      <a:r>
                        <a:rPr lang="ru-RU" sz="1400" b="1" u="none" strike="noStrike" kern="1200" dirty="0" smtClean="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rPr>
                        <a:t>Итого нарушений:</a:t>
                      </a:r>
                      <a:endParaRPr lang="ru-RU" sz="1400" b="1" u="none" strike="noStrike" kern="1200" dirty="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100000">
                          <a:srgbClr val="86C138"/>
                        </a:gs>
                        <a:gs pos="0">
                          <a:srgbClr val="128657"/>
                        </a:gs>
                      </a:gsLst>
                      <a:lin ang="21594000" scaled="0"/>
                    </a:gradFill>
                  </a:tcPr>
                </a:tc>
                <a:tc>
                  <a:txBody>
                    <a:bodyPr/>
                    <a:lstStyle/>
                    <a:p>
                      <a:pPr marL="0" algn="ctr" defTabSz="457200" rtl="0" eaLnBrk="1" fontAlgn="b" latinLnBrk="0" hangingPunct="1"/>
                      <a:r>
                        <a:rPr lang="ru-RU" sz="2000" b="1" i="0" u="none" strike="noStrike" kern="1200" dirty="0" smtClean="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rPr>
                        <a:t>61</a:t>
                      </a:r>
                      <a:endParaRPr lang="ru-RU" sz="2000" b="1" i="0" u="none" strike="noStrike" kern="1200" dirty="0">
                        <a:solidFill>
                          <a:schemeClr val="tx1">
                            <a:lumMod val="90000"/>
                            <a:lumOff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8100" cap="flat" cmpd="sng" algn="ctr">
                      <a:noFill/>
                      <a:prstDash val="solid"/>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ru-RU" sz="25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3175" cap="flat" cmpd="sng" algn="ctr">
                      <a:solidFill>
                        <a:schemeClr val="tx1"/>
                      </a:solidFill>
                      <a:prstDash val="dot"/>
                      <a:round/>
                      <a:headEnd type="none" w="med" len="med"/>
                      <a:tailEnd type="none" w="med" len="med"/>
                    </a:lnL>
                    <a:lnR w="38100" cap="flat" cmpd="sng" algn="ctr">
                      <a:noFill/>
                      <a:prstDash val="solid"/>
                      <a:round/>
                      <a:headEnd type="none" w="med" len="med"/>
                      <a:tailEnd type="none" w="med" len="med"/>
                    </a:lnR>
                    <a:lnT w="3175"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310619"/>
                  </a:ext>
                </a:extLst>
              </a:tr>
            </a:tbl>
          </a:graphicData>
        </a:graphic>
      </p:graphicFrame>
      <p:pic>
        <p:nvPicPr>
          <p:cNvPr id="9"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1032" y="3594190"/>
            <a:ext cx="654845" cy="6585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9946" y="4013011"/>
            <a:ext cx="654845" cy="6585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4276" y="4409346"/>
            <a:ext cx="654845" cy="65855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Прямая соединительная линия 15">
            <a:extLst>
              <a:ext uri="{FF2B5EF4-FFF2-40B4-BE49-F238E27FC236}">
                <a16:creationId xmlns:a16="http://schemas.microsoft.com/office/drawing/2014/main" id="{7001D393-D1B2-E449-93B5-D2809DA137CB}"/>
              </a:ext>
            </a:extLst>
          </p:cNvPr>
          <p:cNvCxnSpPr/>
          <p:nvPr/>
        </p:nvCxnSpPr>
        <p:spPr>
          <a:xfrm>
            <a:off x="809625" y="1928247"/>
            <a:ext cx="3476976" cy="0"/>
          </a:xfrm>
          <a:prstGeom prst="line">
            <a:avLst/>
          </a:prstGeom>
          <a:ln w="38100">
            <a:gradFill>
              <a:gsLst>
                <a:gs pos="0">
                  <a:srgbClr val="128657"/>
                </a:gs>
                <a:gs pos="100000">
                  <a:srgbClr val="BADC2A"/>
                </a:gs>
              </a:gsLst>
              <a:lin ang="10800000" scaled="0"/>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4276" y="5608618"/>
            <a:ext cx="654845" cy="6585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1031" y="3137999"/>
            <a:ext cx="654845" cy="658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Картинки по запросу галоч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1030" y="2726439"/>
            <a:ext cx="654845" cy="65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70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88F3D74-5D04-D64A-9B46-7713E66B62B5}"/>
              </a:ext>
            </a:extLst>
          </p:cNvPr>
          <p:cNvSpPr>
            <a:spLocks noGrp="1"/>
          </p:cNvSpPr>
          <p:nvPr>
            <p:ph type="ctrTitle"/>
          </p:nvPr>
        </p:nvSpPr>
        <p:spPr>
          <a:xfrm>
            <a:off x="707954" y="519759"/>
            <a:ext cx="5817537" cy="523770"/>
          </a:xfrm>
        </p:spPr>
        <p:txBody>
          <a:bodyPr/>
          <a:lstStyle/>
          <a:p>
            <a:r>
              <a:rPr lang="ru-RU" dirty="0" smtClean="0"/>
              <a:t>Пути решения проблем </a:t>
            </a:r>
            <a:endParaRPr lang="ru-RU" dirty="0"/>
          </a:p>
        </p:txBody>
      </p:sp>
      <p:sp>
        <p:nvSpPr>
          <p:cNvPr id="8" name="Объект 7">
            <a:extLst>
              <a:ext uri="{FF2B5EF4-FFF2-40B4-BE49-F238E27FC236}">
                <a16:creationId xmlns:a16="http://schemas.microsoft.com/office/drawing/2014/main" id="{8235FC14-686D-A14F-AC8E-2C18DC6018AA}"/>
              </a:ext>
            </a:extLst>
          </p:cNvPr>
          <p:cNvSpPr>
            <a:spLocks noGrp="1"/>
          </p:cNvSpPr>
          <p:nvPr>
            <p:ph idx="4294967295"/>
          </p:nvPr>
        </p:nvSpPr>
        <p:spPr>
          <a:xfrm>
            <a:off x="707954" y="1704109"/>
            <a:ext cx="8003784" cy="4796646"/>
          </a:xfrm>
        </p:spPr>
        <p:txBody>
          <a:bodyPr>
            <a:normAutofit/>
          </a:bodyPr>
          <a:lstStyle/>
          <a:p>
            <a:pPr marL="171450" indent="-171450" algn="just">
              <a:lnSpc>
                <a:spcPct val="150000"/>
              </a:lnSpc>
              <a:buSzPct val="200000"/>
              <a:buBlip>
                <a:blip r:embed="rId2"/>
              </a:buBlip>
            </a:pPr>
            <a:r>
              <a:rPr lang="ru-RU" dirty="0" smtClean="0"/>
              <a:t>Увеличение количества муниципальных служащих  из состава высокодотационных муниципальных образований, направляемых на обучение; </a:t>
            </a:r>
          </a:p>
          <a:p>
            <a:pPr marL="171450" indent="-171450" algn="just">
              <a:lnSpc>
                <a:spcPct val="150000"/>
              </a:lnSpc>
              <a:buSzPct val="200000"/>
              <a:buBlip>
                <a:blip r:embed="rId2"/>
              </a:buBlip>
            </a:pPr>
            <a:r>
              <a:rPr lang="ru-RU" dirty="0" smtClean="0"/>
              <a:t>Повышение практической направленности </a:t>
            </a:r>
            <a:r>
              <a:rPr lang="ru-RU" dirty="0"/>
              <a:t>обучающих </a:t>
            </a:r>
            <a:r>
              <a:rPr lang="ru-RU" dirty="0" smtClean="0"/>
              <a:t>мероприятий;</a:t>
            </a:r>
          </a:p>
          <a:p>
            <a:pPr marL="171450" indent="-171450" algn="just">
              <a:lnSpc>
                <a:spcPct val="150000"/>
              </a:lnSpc>
              <a:buSzPct val="200000"/>
              <a:buBlip>
                <a:blip r:embed="rId2"/>
              </a:buBlip>
            </a:pPr>
            <a:r>
              <a:rPr lang="ru-RU" dirty="0"/>
              <a:t>Разработка модельного НПА МО «О типовом решении представительного органа муниципального образования о бюджете</a:t>
            </a:r>
            <a:r>
              <a:rPr lang="ru-RU" dirty="0" smtClean="0"/>
              <a:t>»;</a:t>
            </a:r>
            <a:endParaRPr lang="ru-RU" dirty="0"/>
          </a:p>
          <a:p>
            <a:pPr marL="171450" indent="-171450" algn="just">
              <a:lnSpc>
                <a:spcPct val="150000"/>
              </a:lnSpc>
              <a:buSzPct val="200000"/>
              <a:buBlip>
                <a:blip r:embed="rId2"/>
              </a:buBlip>
            </a:pPr>
            <a:r>
              <a:rPr lang="ru-RU" dirty="0" smtClean="0"/>
              <a:t>Автоматизация бюджетного процесса;</a:t>
            </a:r>
            <a:endParaRPr lang="ru-RU" dirty="0" smtClean="0"/>
          </a:p>
          <a:p>
            <a:pPr marL="171450" indent="-171450" algn="just">
              <a:lnSpc>
                <a:spcPct val="150000"/>
              </a:lnSpc>
              <a:buSzPct val="200000"/>
              <a:buBlip>
                <a:blip r:embed="rId2"/>
              </a:buBlip>
            </a:pPr>
            <a:r>
              <a:rPr lang="ru-RU" dirty="0" smtClean="0"/>
              <a:t>Укрупнение малочисленных </a:t>
            </a:r>
            <a:r>
              <a:rPr lang="ru-RU" dirty="0" smtClean="0"/>
              <a:t>поселений</a:t>
            </a:r>
            <a:r>
              <a:rPr lang="ru-RU" dirty="0"/>
              <a:t>.</a:t>
            </a:r>
            <a:endParaRPr lang="ru-RU" dirty="0"/>
          </a:p>
          <a:p>
            <a:pPr>
              <a:buSzPct val="200000"/>
            </a:pPr>
            <a:endParaRPr lang="ru-RU" sz="1400" dirty="0"/>
          </a:p>
        </p:txBody>
      </p:sp>
      <p:sp>
        <p:nvSpPr>
          <p:cNvPr id="6" name="Номер слайда 5">
            <a:extLst>
              <a:ext uri="{FF2B5EF4-FFF2-40B4-BE49-F238E27FC236}">
                <a16:creationId xmlns:a16="http://schemas.microsoft.com/office/drawing/2014/main" id="{88EAD750-6292-FE4A-BE9E-62D0A120C8F0}"/>
              </a:ext>
            </a:extLst>
          </p:cNvPr>
          <p:cNvSpPr>
            <a:spLocks noGrp="1"/>
          </p:cNvSpPr>
          <p:nvPr>
            <p:ph type="sldNum" sz="quarter" idx="4"/>
          </p:nvPr>
        </p:nvSpPr>
        <p:spPr>
          <a:xfrm>
            <a:off x="8866667" y="6135631"/>
            <a:ext cx="2743200" cy="365125"/>
          </a:xfrm>
        </p:spPr>
        <p:txBody>
          <a:bodyPr/>
          <a:lstStyle/>
          <a:p>
            <a:fld id="{B0188163-258D-2E4D-98B5-149FF054E877}" type="slidenum">
              <a:rPr lang="ru-RU" smtClean="0"/>
              <a:pPr/>
              <a:t>6</a:t>
            </a:fld>
            <a:endParaRPr lang="ru-RU" dirty="0"/>
          </a:p>
        </p:txBody>
      </p:sp>
    </p:spTree>
    <p:extLst>
      <p:ext uri="{BB962C8B-B14F-4D97-AF65-F5344CB8AC3E}">
        <p14:creationId xmlns:p14="http://schemas.microsoft.com/office/powerpoint/2010/main" val="3446656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8A58E72-FE52-104F-B43F-B9A29FEF2C34}"/>
              </a:ext>
            </a:extLst>
          </p:cNvPr>
          <p:cNvPicPr>
            <a:picLocks noChangeAspect="1"/>
          </p:cNvPicPr>
          <p:nvPr/>
        </p:nvPicPr>
        <p:blipFill rotWithShape="1">
          <a:blip r:embed="rId2"/>
          <a:srcRect t="7872" b="7874"/>
          <a:stretch/>
        </p:blipFill>
        <p:spPr>
          <a:xfrm>
            <a:off x="-17319" y="0"/>
            <a:ext cx="12209319" cy="6858000"/>
          </a:xfrm>
          <a:prstGeom prst="rect">
            <a:avLst/>
          </a:prstGeom>
        </p:spPr>
      </p:pic>
      <p:sp>
        <p:nvSpPr>
          <p:cNvPr id="9" name="Title 1">
            <a:extLst>
              <a:ext uri="{FF2B5EF4-FFF2-40B4-BE49-F238E27FC236}">
                <a16:creationId xmlns:a16="http://schemas.microsoft.com/office/drawing/2014/main" id="{44A952DF-E657-6C49-97EB-C090841A37F3}"/>
              </a:ext>
            </a:extLst>
          </p:cNvPr>
          <p:cNvSpPr txBox="1">
            <a:spLocks/>
          </p:cNvSpPr>
          <p:nvPr/>
        </p:nvSpPr>
        <p:spPr>
          <a:xfrm>
            <a:off x="2944593" y="2905230"/>
            <a:ext cx="6302813" cy="523770"/>
          </a:xfrm>
          <a:prstGeom prst="rect">
            <a:avLst/>
          </a:prstGeom>
        </p:spPr>
        <p:txBody>
          <a:bodyPr anchor="b">
            <a:noAutofit/>
          </a:bodyPr>
          <a:lstStyle>
            <a:lvl1pPr algn="ctr" defTabSz="914400" rtl="0" eaLnBrk="1" latinLnBrk="0" hangingPunct="1">
              <a:lnSpc>
                <a:spcPct val="90000"/>
              </a:lnSpc>
              <a:spcBef>
                <a:spcPct val="0"/>
              </a:spcBef>
              <a:buNone/>
              <a:defRPr sz="3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СПАСИБО ЗА ВНИМАНИЕ!</a:t>
            </a:r>
            <a:endParaRPr lang="en-GB" dirty="0"/>
          </a:p>
        </p:txBody>
      </p:sp>
      <p:sp>
        <p:nvSpPr>
          <p:cNvPr id="7" name="Subtitle 2">
            <a:extLst>
              <a:ext uri="{FF2B5EF4-FFF2-40B4-BE49-F238E27FC236}">
                <a16:creationId xmlns:a16="http://schemas.microsoft.com/office/drawing/2014/main" id="{983EFDDE-EECE-D24B-AB84-ACA98F21449C}"/>
              </a:ext>
            </a:extLst>
          </p:cNvPr>
          <p:cNvSpPr txBox="1">
            <a:spLocks/>
          </p:cNvSpPr>
          <p:nvPr/>
        </p:nvSpPr>
        <p:spPr>
          <a:xfrm>
            <a:off x="561975" y="5000667"/>
            <a:ext cx="11134725" cy="14382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buFontTx/>
              <a:buNone/>
              <a:defRPr sz="2000" kern="12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100000"/>
              </a:lnSpc>
              <a:spcBef>
                <a:spcPts val="0"/>
              </a:spcBef>
              <a:buClr>
                <a:srgbClr val="45D487"/>
              </a:buClr>
              <a:buFont typeface="BigCity Grotesque Pro Book" panose="02070503070706040303" pitchFamily="18" charset="-52"/>
              <a:buNone/>
              <a:defRPr sz="2000" kern="1200">
                <a:solidFill>
                  <a:srgbClr val="1A1A1A"/>
                </a:solidFill>
                <a:latin typeface="BigCity Grotesque Pro Book" panose="02070503070706040303" pitchFamily="18" charset="-52"/>
                <a:ea typeface="+mn-ea"/>
                <a:cs typeface="+mn-cs"/>
              </a:defRPr>
            </a:lvl2pPr>
            <a:lvl3pPr marL="914400" indent="0" algn="ctr" defTabSz="914400" rtl="0" eaLnBrk="1" latinLnBrk="0" hangingPunct="1">
              <a:lnSpc>
                <a:spcPct val="100000"/>
              </a:lnSpc>
              <a:spcBef>
                <a:spcPts val="0"/>
              </a:spcBef>
              <a:buClr>
                <a:srgbClr val="45D487"/>
              </a:buClr>
              <a:buFont typeface="Arial" panose="020B0604020202020204" pitchFamily="34" charset="0"/>
              <a:buNone/>
              <a:defRPr sz="1800" kern="1200">
                <a:solidFill>
                  <a:srgbClr val="1A1A1A"/>
                </a:solidFill>
                <a:latin typeface="BigCity Grotesque Pro Book" panose="02070503070706040303" pitchFamily="18" charset="-52"/>
                <a:ea typeface="+mn-ea"/>
                <a:cs typeface="+mn-cs"/>
              </a:defRPr>
            </a:lvl3pPr>
            <a:lvl4pPr marL="1371600" indent="0" algn="ctr" defTabSz="914400" rtl="0" eaLnBrk="1" latinLnBrk="0" hangingPunct="1">
              <a:lnSpc>
                <a:spcPct val="100000"/>
              </a:lnSpc>
              <a:spcBef>
                <a:spcPts val="0"/>
              </a:spcBef>
              <a:buClr>
                <a:srgbClr val="45D487"/>
              </a:buClr>
              <a:buFont typeface="BigCity Grotesque Pro Book" panose="02070503070706040303" pitchFamily="18" charset="-52"/>
              <a:buNone/>
              <a:defRPr sz="1600" kern="1200">
                <a:solidFill>
                  <a:srgbClr val="1A1A1A"/>
                </a:solidFill>
                <a:latin typeface="BigCity Grotesque Pro Book" panose="02070503070706040303" pitchFamily="18" charset="-52"/>
                <a:ea typeface="+mn-ea"/>
                <a:cs typeface="+mn-cs"/>
              </a:defRPr>
            </a:lvl4pPr>
            <a:lvl5pPr marL="1828800" indent="0" algn="ctr" defTabSz="914400" rtl="0" eaLnBrk="1" latinLnBrk="0" hangingPunct="1">
              <a:lnSpc>
                <a:spcPct val="100000"/>
              </a:lnSpc>
              <a:spcBef>
                <a:spcPts val="0"/>
              </a:spcBef>
              <a:buClr>
                <a:srgbClr val="45D487"/>
              </a:buClr>
              <a:buFont typeface="Courier New" panose="02070309020205020404" pitchFamily="49" charset="0"/>
              <a:buNone/>
              <a:defRPr sz="1600" kern="1200">
                <a:solidFill>
                  <a:srgbClr val="1A1A1A"/>
                </a:solidFill>
                <a:latin typeface="BigCity Grotesque Pro Book" panose="02070503070706040303" pitchFamily="18" charset="-52"/>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buSzPct val="200000"/>
            </a:pPr>
            <a:r>
              <a:rPr lang="ru-RU" sz="1400" dirty="0" smtClean="0"/>
              <a:t>Новосибирск, Красный проспект, 18</a:t>
            </a:r>
          </a:p>
          <a:p>
            <a:pPr algn="ctr">
              <a:buSzPct val="200000"/>
            </a:pPr>
            <a:r>
              <a:rPr lang="ru-RU" sz="1400" dirty="0" smtClean="0"/>
              <a:t>+7 (383) 296 50 </a:t>
            </a:r>
            <a:r>
              <a:rPr lang="en-US" sz="1400" smtClean="0"/>
              <a:t>0</a:t>
            </a:r>
            <a:r>
              <a:rPr lang="ru-RU" sz="1400" smtClean="0"/>
              <a:t>0</a:t>
            </a:r>
            <a:endParaRPr lang="en-US" sz="1400" dirty="0" smtClean="0"/>
          </a:p>
          <a:p>
            <a:pPr algn="ctr">
              <a:buSzPct val="200000"/>
            </a:pPr>
            <a:r>
              <a:rPr lang="en-US" sz="1400" dirty="0" smtClean="0"/>
              <a:t>mfnso@mfnso.ru</a:t>
            </a:r>
            <a:endParaRPr lang="ru-RU" sz="1400" dirty="0" smtClean="0"/>
          </a:p>
          <a:p>
            <a:pPr algn="ctr">
              <a:buSzPct val="200000"/>
            </a:pPr>
            <a:r>
              <a:rPr lang="en-US" sz="1400" dirty="0" smtClean="0"/>
              <a:t>www.mfnso.ru</a:t>
            </a:r>
            <a:endParaRPr lang="ru-RU" sz="1400" dirty="0"/>
          </a:p>
        </p:txBody>
      </p:sp>
    </p:spTree>
    <p:extLst>
      <p:ext uri="{BB962C8B-B14F-4D97-AF65-F5344CB8AC3E}">
        <p14:creationId xmlns:p14="http://schemas.microsoft.com/office/powerpoint/2010/main" val="769953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Пользовательские 3">
      <a:dk1>
        <a:srgbClr val="1A1A1A"/>
      </a:dk1>
      <a:lt1>
        <a:srgbClr val="FFFFFF"/>
      </a:lt1>
      <a:dk2>
        <a:srgbClr val="1A1A1A"/>
      </a:dk2>
      <a:lt2>
        <a:srgbClr val="ECECEC"/>
      </a:lt2>
      <a:accent1>
        <a:srgbClr val="005F37"/>
      </a:accent1>
      <a:accent2>
        <a:srgbClr val="FFFF18"/>
      </a:accent2>
      <a:accent3>
        <a:srgbClr val="FFFFFF"/>
      </a:accent3>
      <a:accent4>
        <a:srgbClr val="EAB900"/>
      </a:accent4>
      <a:accent5>
        <a:srgbClr val="45D386"/>
      </a:accent5>
      <a:accent6>
        <a:srgbClr val="FFD31A"/>
      </a:accent6>
      <a:hlink>
        <a:srgbClr val="FFD31A"/>
      </a:hlink>
      <a:folHlink>
        <a:srgbClr val="00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16^9_fin_27.07.2017" id="{027BC5F1-BEA1-4AA6-A487-46BA027A8157}" vid="{54171994-4625-4A34-90BA-2824439F1B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22605</TotalTime>
  <Words>522</Words>
  <Application>Microsoft Office PowerPoint</Application>
  <PresentationFormat>Широкоэкранный</PresentationFormat>
  <Paragraphs>165</Paragraphs>
  <Slides>7</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Tahoma</vt:lpstr>
      <vt:lpstr>Courier New</vt:lpstr>
      <vt:lpstr>Arial</vt:lpstr>
      <vt:lpstr>Calibri</vt:lpstr>
      <vt:lpstr>BigCity Grotesque Pro Book</vt:lpstr>
      <vt:lpstr>Тема Office</vt:lpstr>
      <vt:lpstr>ОТЧЕТ О РЕЗУЛЬТАТАХ ПОДГОТОВКИ ЗАКЛЮЧЕНИЙ НА ПРОЕКТЫ БЮДЖЕТОВ ВЫСОКОДОТАЦИОННЫХ МНИЦИПАЛЬНЫХ ОБРАЗОВАНИЙ НА 2021 ГОД И ПЛАНОВЫЙ ПЕРИОД 2022-2023 ГОДОВ</vt:lpstr>
      <vt:lpstr>Презентация PowerPoint</vt:lpstr>
      <vt:lpstr>Состав муниципальных районов, допустивших нарушения в 2020 и в 2021 годах</vt:lpstr>
      <vt:lpstr>ПЕРЕЧЕНЬ КРИТЕРИЕВ ДЛЯ ПРОВЕРКИ ПРОЕКТОВ МЕСТНЫХ БЮДЖЕТОВ НА СООТВЕТСТВИЕ БЮДЖЕТНОМУ ЗАКОНОДАТЕЛЬСТВУ  </vt:lpstr>
      <vt:lpstr>УСТРАНЕНИЕ НАРУШЕНИЙ И НЕСООТВЕТСТВИЙ БЮДЖЕТНОГО ЗАКОНОДАТЕЛЬСТВА ПО РЕЗУЛЬТАТАМ ПРОВЕДЕННОЙ ЭКСПЕРТИЗЫ</vt:lpstr>
      <vt:lpstr>Пути решения проблем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Еремкина Наталия Олеговна</cp:lastModifiedBy>
  <cp:revision>1000</cp:revision>
  <cp:lastPrinted>2021-04-19T09:26:00Z</cp:lastPrinted>
  <dcterms:created xsi:type="dcterms:W3CDTF">2020-10-27T14:40:58Z</dcterms:created>
  <dcterms:modified xsi:type="dcterms:W3CDTF">2021-04-19T10:53:12Z</dcterms:modified>
</cp:coreProperties>
</file>